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3"/>
  </p:notesMasterIdLst>
  <p:handoutMasterIdLst>
    <p:handoutMasterId r:id="rId24"/>
  </p:handoutMasterIdLst>
  <p:sldIdLst>
    <p:sldId id="257" r:id="rId2"/>
    <p:sldId id="736" r:id="rId3"/>
    <p:sldId id="879" r:id="rId4"/>
    <p:sldId id="878" r:id="rId5"/>
    <p:sldId id="882" r:id="rId6"/>
    <p:sldId id="845" r:id="rId7"/>
    <p:sldId id="883" r:id="rId8"/>
    <p:sldId id="880" r:id="rId9"/>
    <p:sldId id="887" r:id="rId10"/>
    <p:sldId id="884" r:id="rId11"/>
    <p:sldId id="885" r:id="rId12"/>
    <p:sldId id="881" r:id="rId13"/>
    <p:sldId id="886" r:id="rId14"/>
    <p:sldId id="864" r:id="rId15"/>
    <p:sldId id="865" r:id="rId16"/>
    <p:sldId id="852" r:id="rId17"/>
    <p:sldId id="888" r:id="rId18"/>
    <p:sldId id="889" r:id="rId19"/>
    <p:sldId id="890" r:id="rId20"/>
    <p:sldId id="891" r:id="rId21"/>
    <p:sldId id="876" r:id="rId22"/>
  </p:sldIdLst>
  <p:sldSz cx="12192000" cy="6858000"/>
  <p:notesSz cx="6858000" cy="9144000"/>
  <p:embeddedFontLst>
    <p:embeddedFont>
      <p:font typeface="微软雅黑" panose="020B0503020204020204" pitchFamily="34" charset="-122"/>
      <p:regular r:id="rId25"/>
      <p:bold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ijin"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75353"/>
    <a:srgbClr val="AD6161"/>
    <a:srgbClr val="EB4040"/>
    <a:srgbClr val="982F2F"/>
    <a:srgbClr val="7E2B2B"/>
    <a:srgbClr val="843333"/>
    <a:srgbClr val="346D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34" autoAdjust="0"/>
    <p:restoredTop sz="96391" autoAdjust="0"/>
  </p:normalViewPr>
  <p:slideViewPr>
    <p:cSldViewPr snapToGrid="0">
      <p:cViewPr varScale="1">
        <p:scale>
          <a:sx n="81" d="100"/>
          <a:sy n="81" d="100"/>
        </p:scale>
        <p:origin x="941" y="11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3276"/>
    </p:cViewPr>
  </p:sorterViewPr>
  <p:notesViewPr>
    <p:cSldViewPr snapToGrid="0">
      <p:cViewPr varScale="1">
        <p:scale>
          <a:sx n="64" d="100"/>
          <a:sy n="64" d="100"/>
        </p:scale>
        <p:origin x="3192" y="8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2022/9/30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8D523-4D3D-4F11-8579-2B4BF489780F}" type="datetimeFigureOut">
              <a:rPr lang="zh-CN" altLang="en-US" smtClean="0"/>
              <a:t>2022/9/30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0B82E-EF7D-4A61-B6BF-9954BCE8AF0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cs typeface="+mn-cs"/>
      </a:defRPr>
    </a:lvl1pPr>
    <a:lvl2pPr marL="457200" algn="l" defTabSz="914400" rtl="0" eaLnBrk="1" latinLnBrk="0" hangingPunct="1">
      <a:defRPr sz="1200" kern="1200">
        <a:solidFill>
          <a:schemeClr val="tx1"/>
        </a:solidFill>
        <a:cs typeface="+mn-cs"/>
      </a:defRPr>
    </a:lvl2pPr>
    <a:lvl3pPr marL="914400" algn="l" defTabSz="914400" rtl="0" eaLnBrk="1" latinLnBrk="0" hangingPunct="1">
      <a:defRPr sz="1200" kern="1200">
        <a:solidFill>
          <a:schemeClr val="tx1"/>
        </a:solidFill>
        <a:cs typeface="+mn-cs"/>
      </a:defRPr>
    </a:lvl3pPr>
    <a:lvl4pPr marL="1371600" algn="l" defTabSz="914400" rtl="0" eaLnBrk="1" latinLnBrk="0" hangingPunct="1">
      <a:defRPr sz="1200" kern="1200">
        <a:solidFill>
          <a:schemeClr val="tx1"/>
        </a:solidFill>
        <a:cs typeface="+mn-cs"/>
      </a:defRPr>
    </a:lvl4pPr>
    <a:lvl5pPr marL="1828800" algn="l" defTabSz="914400" rtl="0" eaLnBrk="1" latinLnBrk="0" hangingPunct="1">
      <a:defRPr sz="1200" kern="1200">
        <a:solidFill>
          <a:schemeClr val="tx1"/>
        </a:solidFill>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48A77E-79FB-4BFF-B1F0-CFD29F30865E}" type="slidenum">
              <a:rPr lang="en-US" altLang="zh-CN" smtClean="0"/>
              <a:t>2</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48A77E-79FB-4BFF-B1F0-CFD29F30865E}" type="slidenum">
              <a:rPr lang="en-US" altLang="zh-CN" smtClean="0"/>
              <a:t>3</a:t>
            </a:fld>
            <a:endParaRPr lang="en-US" altLang="zh-CN"/>
          </a:p>
        </p:txBody>
      </p:sp>
    </p:spTree>
    <p:extLst>
      <p:ext uri="{BB962C8B-B14F-4D97-AF65-F5344CB8AC3E}">
        <p14:creationId xmlns:p14="http://schemas.microsoft.com/office/powerpoint/2010/main" val="1903489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48A77E-79FB-4BFF-B1F0-CFD29F30865E}" type="slidenum">
              <a:rPr lang="en-US" altLang="zh-CN" smtClean="0"/>
              <a:t>7</a:t>
            </a:fld>
            <a:endParaRPr lang="en-US" altLang="zh-CN"/>
          </a:p>
        </p:txBody>
      </p:sp>
    </p:spTree>
    <p:extLst>
      <p:ext uri="{BB962C8B-B14F-4D97-AF65-F5344CB8AC3E}">
        <p14:creationId xmlns:p14="http://schemas.microsoft.com/office/powerpoint/2010/main" val="2035234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48A77E-79FB-4BFF-B1F0-CFD29F30865E}" type="slidenum">
              <a:rPr lang="en-US" altLang="zh-CN" smtClean="0"/>
              <a:t>13</a:t>
            </a:fld>
            <a:endParaRPr lang="en-US" altLang="zh-CN"/>
          </a:p>
        </p:txBody>
      </p:sp>
    </p:spTree>
    <p:extLst>
      <p:ext uri="{BB962C8B-B14F-4D97-AF65-F5344CB8AC3E}">
        <p14:creationId xmlns:p14="http://schemas.microsoft.com/office/powerpoint/2010/main" val="3197934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48A77E-79FB-4BFF-B1F0-CFD29F30865E}" type="slidenum">
              <a:rPr kumimoji="0" lang="en-US" altLang="zh-CN" sz="1200" b="0" i="0" u="none" strike="noStrike" kern="1200" cap="none" spc="0" normalizeH="0" baseline="0" noProof="0" smtClean="0">
                <a:ln>
                  <a:noFill/>
                </a:ln>
                <a:solidFill>
                  <a:prstClr val="black"/>
                </a:solidFill>
                <a:effectLst/>
                <a:uLnTx/>
                <a:uFillTx/>
                <a:latin typeface="微软雅黑"/>
                <a:ea typeface="微软雅黑"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altLang="zh-CN" sz="1200" b="0" i="0" u="none" strike="noStrike" kern="1200" cap="none" spc="0" normalizeH="0" baseline="0" noProof="0">
              <a:ln>
                <a:noFill/>
              </a:ln>
              <a:solidFill>
                <a:prstClr val="black"/>
              </a:solidFill>
              <a:effectLst/>
              <a:uLnTx/>
              <a:uFillTx/>
              <a:latin typeface="微软雅黑"/>
              <a:ea typeface="微软雅黑" panose="020B0503020204020204" pitchFamily="34" charset="-122"/>
              <a:cs typeface="+mn-cs"/>
            </a:endParaRPr>
          </a:p>
        </p:txBody>
      </p:sp>
    </p:spTree>
    <p:extLst>
      <p:ext uri="{BB962C8B-B14F-4D97-AF65-F5344CB8AC3E}">
        <p14:creationId xmlns:p14="http://schemas.microsoft.com/office/powerpoint/2010/main" val="3276379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2F11C610-A5D6-411C-AD30-218F4D7277D3}" type="datetimeFigureOut">
              <a:rPr lang="zh-CN" altLang="en-US" smtClean="0"/>
              <a:t>2022/9/30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0469386A-C18C-4BFD-A6CB-3875671A879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任意多边形 19"/>
          <p:cNvSpPr/>
          <p:nvPr userDrawn="1"/>
        </p:nvSpPr>
        <p:spPr>
          <a:xfrm rot="10800000">
            <a:off x="-5" y="198849"/>
            <a:ext cx="12196230" cy="1531133"/>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8" name="任意多边形: 形状 7"/>
          <p:cNvSpPr/>
          <p:nvPr userDrawn="1"/>
        </p:nvSpPr>
        <p:spPr>
          <a:xfrm rot="10800000">
            <a:off x="0" y="-5"/>
            <a:ext cx="12192000" cy="1582061"/>
          </a:xfrm>
          <a:custGeom>
            <a:avLst/>
            <a:gdLst>
              <a:gd name="connsiteX0" fmla="*/ 12192000 w 12192000"/>
              <a:gd name="connsiteY0" fmla="*/ 1487914 h 1487914"/>
              <a:gd name="connsiteX1" fmla="*/ 0 w 12192000"/>
              <a:gd name="connsiteY1" fmla="*/ 1487914 h 1487914"/>
              <a:gd name="connsiteX2" fmla="*/ 0 w 12192000"/>
              <a:gd name="connsiteY2" fmla="*/ 464687 h 1487914"/>
              <a:gd name="connsiteX3" fmla="*/ 400424 w 12192000"/>
              <a:gd name="connsiteY3" fmla="*/ 531990 h 1487914"/>
              <a:gd name="connsiteX4" fmla="*/ 11146976 w 12192000"/>
              <a:gd name="connsiteY4" fmla="*/ 187933 h 1487914"/>
              <a:gd name="connsiteX5" fmla="*/ 11921298 w 12192000"/>
              <a:gd name="connsiteY5" fmla="*/ 53786 h 1487914"/>
              <a:gd name="connsiteX6" fmla="*/ 12192000 w 12192000"/>
              <a:gd name="connsiteY6" fmla="*/ 0 h 1487914"/>
              <a:gd name="connsiteX7" fmla="*/ 12192000 w 12192000"/>
              <a:gd name="connsiteY7" fmla="*/ 1487914 h 1487914"/>
              <a:gd name="connsiteX0-1" fmla="*/ 12192000 w 12192000"/>
              <a:gd name="connsiteY0-2" fmla="*/ 1487914 h 1487914"/>
              <a:gd name="connsiteX1-3" fmla="*/ 0 w 12192000"/>
              <a:gd name="connsiteY1-4" fmla="*/ 1487914 h 1487914"/>
              <a:gd name="connsiteX2-5" fmla="*/ 0 w 12192000"/>
              <a:gd name="connsiteY2-6" fmla="*/ 464687 h 1487914"/>
              <a:gd name="connsiteX3-7" fmla="*/ 11146976 w 12192000"/>
              <a:gd name="connsiteY3-8" fmla="*/ 187933 h 1487914"/>
              <a:gd name="connsiteX4-9" fmla="*/ 11921298 w 12192000"/>
              <a:gd name="connsiteY4-10" fmla="*/ 53786 h 1487914"/>
              <a:gd name="connsiteX5-11" fmla="*/ 12192000 w 12192000"/>
              <a:gd name="connsiteY5-12" fmla="*/ 0 h 1487914"/>
              <a:gd name="connsiteX6-13" fmla="*/ 12192000 w 12192000"/>
              <a:gd name="connsiteY6-14" fmla="*/ 1487914 h 1487914"/>
              <a:gd name="connsiteX0-15" fmla="*/ 12192000 w 12192000"/>
              <a:gd name="connsiteY0-16" fmla="*/ 1487914 h 1487914"/>
              <a:gd name="connsiteX1-17" fmla="*/ 0 w 12192000"/>
              <a:gd name="connsiteY1-18" fmla="*/ 1487914 h 1487914"/>
              <a:gd name="connsiteX2-19" fmla="*/ 0 w 12192000"/>
              <a:gd name="connsiteY2-20" fmla="*/ 464687 h 1487914"/>
              <a:gd name="connsiteX3-21" fmla="*/ 11146976 w 12192000"/>
              <a:gd name="connsiteY3-22" fmla="*/ 187933 h 1487914"/>
              <a:gd name="connsiteX4-23" fmla="*/ 11921298 w 12192000"/>
              <a:gd name="connsiteY4-24" fmla="*/ 53786 h 1487914"/>
              <a:gd name="connsiteX5-25" fmla="*/ 12192000 w 12192000"/>
              <a:gd name="connsiteY5-26" fmla="*/ 0 h 1487914"/>
              <a:gd name="connsiteX6-27" fmla="*/ 12192000 w 12192000"/>
              <a:gd name="connsiteY6-28" fmla="*/ 1487914 h 1487914"/>
              <a:gd name="connsiteX0-29" fmla="*/ 12192000 w 12192000"/>
              <a:gd name="connsiteY0-30" fmla="*/ 1487914 h 1487914"/>
              <a:gd name="connsiteX1-31" fmla="*/ 0 w 12192000"/>
              <a:gd name="connsiteY1-32" fmla="*/ 1487914 h 1487914"/>
              <a:gd name="connsiteX2-33" fmla="*/ 0 w 12192000"/>
              <a:gd name="connsiteY2-34" fmla="*/ 464687 h 1487914"/>
              <a:gd name="connsiteX3-35" fmla="*/ 11146976 w 12192000"/>
              <a:gd name="connsiteY3-36" fmla="*/ 187933 h 1487914"/>
              <a:gd name="connsiteX4-37" fmla="*/ 11921298 w 12192000"/>
              <a:gd name="connsiteY4-38" fmla="*/ 53786 h 1487914"/>
              <a:gd name="connsiteX5-39" fmla="*/ 12192000 w 12192000"/>
              <a:gd name="connsiteY5-40" fmla="*/ 0 h 1487914"/>
              <a:gd name="connsiteX6-41" fmla="*/ 12192000 w 12192000"/>
              <a:gd name="connsiteY6-42" fmla="*/ 1487914 h 1487914"/>
              <a:gd name="connsiteX0-43" fmla="*/ 12192000 w 12366837"/>
              <a:gd name="connsiteY0-44" fmla="*/ 1560914 h 1560914"/>
              <a:gd name="connsiteX1-45" fmla="*/ 0 w 12366837"/>
              <a:gd name="connsiteY1-46" fmla="*/ 1560914 h 1560914"/>
              <a:gd name="connsiteX2-47" fmla="*/ 0 w 12366837"/>
              <a:gd name="connsiteY2-48" fmla="*/ 537687 h 1560914"/>
              <a:gd name="connsiteX3-49" fmla="*/ 11146976 w 12366837"/>
              <a:gd name="connsiteY3-50" fmla="*/ 260933 h 1560914"/>
              <a:gd name="connsiteX4-51" fmla="*/ 12192000 w 12366837"/>
              <a:gd name="connsiteY4-52" fmla="*/ 73000 h 1560914"/>
              <a:gd name="connsiteX5-53" fmla="*/ 12192000 w 12366837"/>
              <a:gd name="connsiteY5-54" fmla="*/ 1560914 h 1560914"/>
              <a:gd name="connsiteX0-55" fmla="*/ 12192000 w 12192000"/>
              <a:gd name="connsiteY0-56" fmla="*/ 1575972 h 1575972"/>
              <a:gd name="connsiteX1-57" fmla="*/ 0 w 12192000"/>
              <a:gd name="connsiteY1-58" fmla="*/ 1575972 h 1575972"/>
              <a:gd name="connsiteX2-59" fmla="*/ 0 w 12192000"/>
              <a:gd name="connsiteY2-60" fmla="*/ 552745 h 1575972"/>
              <a:gd name="connsiteX3-61" fmla="*/ 11146976 w 12192000"/>
              <a:gd name="connsiteY3-62" fmla="*/ 275991 h 1575972"/>
              <a:gd name="connsiteX4-63" fmla="*/ 12192000 w 12192000"/>
              <a:gd name="connsiteY4-64" fmla="*/ 88058 h 1575972"/>
              <a:gd name="connsiteX5-65" fmla="*/ 12192000 w 12192000"/>
              <a:gd name="connsiteY5-66" fmla="*/ 1575972 h 1575972"/>
              <a:gd name="connsiteX0-67" fmla="*/ 12192000 w 12192000"/>
              <a:gd name="connsiteY0-68" fmla="*/ 1487914 h 1487914"/>
              <a:gd name="connsiteX1-69" fmla="*/ 0 w 12192000"/>
              <a:gd name="connsiteY1-70" fmla="*/ 1487914 h 1487914"/>
              <a:gd name="connsiteX2-71" fmla="*/ 0 w 12192000"/>
              <a:gd name="connsiteY2-72" fmla="*/ 464687 h 1487914"/>
              <a:gd name="connsiteX3-73" fmla="*/ 12192000 w 12192000"/>
              <a:gd name="connsiteY3-74" fmla="*/ 0 h 1487914"/>
              <a:gd name="connsiteX4-75" fmla="*/ 12192000 w 12192000"/>
              <a:gd name="connsiteY4-76" fmla="*/ 1487914 h 1487914"/>
              <a:gd name="connsiteX0-77" fmla="*/ 12192000 w 12192000"/>
              <a:gd name="connsiteY0-78" fmla="*/ 1487914 h 1487914"/>
              <a:gd name="connsiteX1-79" fmla="*/ 0 w 12192000"/>
              <a:gd name="connsiteY1-80" fmla="*/ 1487914 h 1487914"/>
              <a:gd name="connsiteX2-81" fmla="*/ 0 w 12192000"/>
              <a:gd name="connsiteY2-82" fmla="*/ 464687 h 1487914"/>
              <a:gd name="connsiteX3-83" fmla="*/ 12192000 w 12192000"/>
              <a:gd name="connsiteY3-84" fmla="*/ 0 h 1487914"/>
              <a:gd name="connsiteX4-85" fmla="*/ 12192000 w 12192000"/>
              <a:gd name="connsiteY4-86" fmla="*/ 1487914 h 1487914"/>
              <a:gd name="connsiteX0-87" fmla="*/ 12192000 w 12192000"/>
              <a:gd name="connsiteY0-88" fmla="*/ 1487914 h 1487914"/>
              <a:gd name="connsiteX1-89" fmla="*/ 0 w 12192000"/>
              <a:gd name="connsiteY1-90" fmla="*/ 1487914 h 1487914"/>
              <a:gd name="connsiteX2-91" fmla="*/ 0 w 12192000"/>
              <a:gd name="connsiteY2-92" fmla="*/ 464687 h 1487914"/>
              <a:gd name="connsiteX3-93" fmla="*/ 12192000 w 12192000"/>
              <a:gd name="connsiteY3-94" fmla="*/ 0 h 1487914"/>
              <a:gd name="connsiteX4-95" fmla="*/ 12192000 w 12192000"/>
              <a:gd name="connsiteY4-96" fmla="*/ 1487914 h 1487914"/>
              <a:gd name="connsiteX0-97" fmla="*/ 12192000 w 12192000"/>
              <a:gd name="connsiteY0-98" fmla="*/ 1487914 h 1487914"/>
              <a:gd name="connsiteX1-99" fmla="*/ 0 w 12192000"/>
              <a:gd name="connsiteY1-100" fmla="*/ 1487914 h 1487914"/>
              <a:gd name="connsiteX2-101" fmla="*/ 0 w 12192000"/>
              <a:gd name="connsiteY2-102" fmla="*/ 464687 h 1487914"/>
              <a:gd name="connsiteX3-103" fmla="*/ 12192000 w 12192000"/>
              <a:gd name="connsiteY3-104" fmla="*/ 0 h 1487914"/>
              <a:gd name="connsiteX4-105" fmla="*/ 12192000 w 12192000"/>
              <a:gd name="connsiteY4-106" fmla="*/ 1487914 h 1487914"/>
              <a:gd name="connsiteX0-107" fmla="*/ 12192000 w 12192000"/>
              <a:gd name="connsiteY0-108" fmla="*/ 1487914 h 1487914"/>
              <a:gd name="connsiteX1-109" fmla="*/ 0 w 12192000"/>
              <a:gd name="connsiteY1-110" fmla="*/ 1487914 h 1487914"/>
              <a:gd name="connsiteX2-111" fmla="*/ 0 w 12192000"/>
              <a:gd name="connsiteY2-112" fmla="*/ 464687 h 1487914"/>
              <a:gd name="connsiteX3-113" fmla="*/ 12192000 w 12192000"/>
              <a:gd name="connsiteY3-114" fmla="*/ 0 h 1487914"/>
              <a:gd name="connsiteX4-115" fmla="*/ 12192000 w 12192000"/>
              <a:gd name="connsiteY4-116" fmla="*/ 1487914 h 1487914"/>
              <a:gd name="connsiteX0-117" fmla="*/ 12192000 w 12192000"/>
              <a:gd name="connsiteY0-118" fmla="*/ 1487914 h 1487914"/>
              <a:gd name="connsiteX1-119" fmla="*/ 0 w 12192000"/>
              <a:gd name="connsiteY1-120" fmla="*/ 1487914 h 1487914"/>
              <a:gd name="connsiteX2-121" fmla="*/ 0 w 12192000"/>
              <a:gd name="connsiteY2-122" fmla="*/ 464687 h 1487914"/>
              <a:gd name="connsiteX3-123" fmla="*/ 12192000 w 12192000"/>
              <a:gd name="connsiteY3-124" fmla="*/ 0 h 1487914"/>
              <a:gd name="connsiteX4-125" fmla="*/ 12192000 w 12192000"/>
              <a:gd name="connsiteY4-126" fmla="*/ 1487914 h 14879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487914">
                <a:moveTo>
                  <a:pt x="12192000" y="1487914"/>
                </a:moveTo>
                <a:lnTo>
                  <a:pt x="0" y="1487914"/>
                </a:lnTo>
                <a:lnTo>
                  <a:pt x="0" y="464687"/>
                </a:lnTo>
                <a:cubicBezTo>
                  <a:pt x="1770742" y="740031"/>
                  <a:pt x="7460343" y="1105009"/>
                  <a:pt x="12192000" y="0"/>
                </a:cubicBezTo>
                <a:lnTo>
                  <a:pt x="12192000" y="1487914"/>
                </a:ln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p>
        </p:txBody>
      </p:sp>
      <p:grpSp>
        <p:nvGrpSpPr>
          <p:cNvPr id="9" name="组合 8"/>
          <p:cNvGrpSpPr/>
          <p:nvPr userDrawn="1"/>
        </p:nvGrpSpPr>
        <p:grpSpPr>
          <a:xfrm>
            <a:off x="1" y="6172200"/>
            <a:ext cx="12196231" cy="685800"/>
            <a:chOff x="1" y="3265418"/>
            <a:chExt cx="9143999" cy="2219421"/>
          </a:xfrm>
        </p:grpSpPr>
        <p:sp>
          <p:nvSpPr>
            <p:cNvPr id="10" name="任意多边形 14"/>
            <p:cNvSpPr/>
            <p:nvPr/>
          </p:nvSpPr>
          <p:spPr>
            <a:xfrm>
              <a:off x="1" y="3265418"/>
              <a:ext cx="9143999" cy="204113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1" name="任意多边形 17"/>
            <p:cNvSpPr/>
            <p:nvPr/>
          </p:nvSpPr>
          <p:spPr>
            <a:xfrm>
              <a:off x="1" y="3850390"/>
              <a:ext cx="9143999" cy="1634449"/>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grpSp>
      <p:pic>
        <p:nvPicPr>
          <p:cNvPr id="79" name="图片 78" descr="图片包含 建筑物&#10;&#10;自动生成的说明"/>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157142"/>
            <a:ext cx="1441468" cy="700860"/>
          </a:xfrm>
          <a:prstGeom prst="rect">
            <a:avLst/>
          </a:prstGeom>
          <a:effectLst>
            <a:outerShdw blurRad="63500" sx="102000" sy="102000" algn="ctr" rotWithShape="0">
              <a:prstClr val="black">
                <a:alpha val="40000"/>
              </a:prstClr>
            </a:outerShdw>
          </a:effectLst>
        </p:spPr>
      </p:pic>
      <p:grpSp>
        <p:nvGrpSpPr>
          <p:cNvPr id="3" name="组合 2"/>
          <p:cNvGrpSpPr/>
          <p:nvPr userDrawn="1"/>
        </p:nvGrpSpPr>
        <p:grpSpPr>
          <a:xfrm>
            <a:off x="426157" y="235452"/>
            <a:ext cx="398510" cy="555132"/>
            <a:chOff x="3384700" y="831708"/>
            <a:chExt cx="398510" cy="555132"/>
          </a:xfrm>
        </p:grpSpPr>
        <p:sp>
          <p:nvSpPr>
            <p:cNvPr id="4" name="矩形: 圆角 8"/>
            <p:cNvSpPr/>
            <p:nvPr/>
          </p:nvSpPr>
          <p:spPr>
            <a:xfrm>
              <a:off x="3470389" y="831708"/>
              <a:ext cx="312821" cy="478206"/>
            </a:xfrm>
            <a:prstGeom prst="roundRect">
              <a:avLst/>
            </a:prstGeom>
            <a:solidFill>
              <a:srgbClr val="975353"/>
            </a:solidFill>
            <a:ln>
              <a:solidFill>
                <a:srgbClr val="982F2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9"/>
            <p:cNvSpPr/>
            <p:nvPr/>
          </p:nvSpPr>
          <p:spPr>
            <a:xfrm>
              <a:off x="3384700" y="962690"/>
              <a:ext cx="277460" cy="424150"/>
            </a:xfrm>
            <a:prstGeom prst="roundRect">
              <a:avLst/>
            </a:prstGeom>
            <a:solidFill>
              <a:srgbClr val="975353">
                <a:alpha val="6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a:extLst>
              <a:ext uri="{FF2B5EF4-FFF2-40B4-BE49-F238E27FC236}">
                <a16:creationId xmlns:a16="http://schemas.microsoft.com/office/drawing/2014/main" id="{48BABEBC-6EDF-E51D-0304-0C3BACF179D9}"/>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12497" y="136525"/>
            <a:ext cx="772358" cy="77235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WechatIMG2732"/>
          <p:cNvPicPr>
            <a:picLocks noChangeAspect="1"/>
          </p:cNvPicPr>
          <p:nvPr/>
        </p:nvPicPr>
        <p:blipFill>
          <a:blip r:embed="rId3"/>
          <a:srcRect t="20185"/>
          <a:stretch>
            <a:fillRect/>
          </a:stretch>
        </p:blipFill>
        <p:spPr>
          <a:xfrm>
            <a:off x="-635" y="-132080"/>
            <a:ext cx="12193905" cy="5473700"/>
          </a:xfrm>
          <a:prstGeom prst="rect">
            <a:avLst/>
          </a:prstGeom>
        </p:spPr>
      </p:pic>
      <p:grpSp>
        <p:nvGrpSpPr>
          <p:cNvPr id="3" name="组合 2"/>
          <p:cNvGrpSpPr/>
          <p:nvPr/>
        </p:nvGrpSpPr>
        <p:grpSpPr>
          <a:xfrm>
            <a:off x="1270" y="2872740"/>
            <a:ext cx="12192000" cy="3733800"/>
            <a:chOff x="0" y="3312958"/>
            <a:chExt cx="12192000" cy="3830792"/>
          </a:xfrm>
        </p:grpSpPr>
        <p:sp>
          <p:nvSpPr>
            <p:cNvPr id="23" name="任意多边形: 形状 22"/>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ea typeface="黑体" panose="02010609060101010101" pitchFamily="49" charset="-122"/>
              </a:endParaRPr>
            </a:p>
          </p:txBody>
        </p:sp>
        <p:sp>
          <p:nvSpPr>
            <p:cNvPr id="20" name="任意多边形: 形状 19"/>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ea typeface="黑体" panose="02010609060101010101" pitchFamily="49" charset="-122"/>
              </a:endParaRPr>
            </a:p>
          </p:txBody>
        </p:sp>
      </p:grpSp>
      <p:sp>
        <p:nvSpPr>
          <p:cNvPr id="13" name="文本框 12"/>
          <p:cNvSpPr txBox="1"/>
          <p:nvPr/>
        </p:nvSpPr>
        <p:spPr>
          <a:xfrm>
            <a:off x="9889490" y="5341858"/>
            <a:ext cx="309880" cy="650240"/>
          </a:xfrm>
          <a:prstGeom prst="rect">
            <a:avLst/>
          </a:prstGeom>
          <a:noFill/>
        </p:spPr>
        <p:txBody>
          <a:bodyPr wrap="none" rtlCol="0">
            <a:spAutoFit/>
          </a:bodyPr>
          <a:lstStyle/>
          <a:p>
            <a:pPr>
              <a:lnSpc>
                <a:spcPct val="130000"/>
              </a:lnSpc>
            </a:pPr>
            <a:endParaRPr lang="en-US" altLang="zh-CN" sz="1400" dirty="0">
              <a:solidFill>
                <a:schemeClr val="bg1">
                  <a:lumMod val="50000"/>
                </a:schemeClr>
              </a:solidFill>
            </a:endParaRPr>
          </a:p>
          <a:p>
            <a:pPr>
              <a:lnSpc>
                <a:spcPct val="130000"/>
              </a:lnSpc>
            </a:pPr>
            <a:endParaRPr lang="en-US" altLang="zh-CN" sz="1400" dirty="0">
              <a:solidFill>
                <a:schemeClr val="bg1">
                  <a:lumMod val="50000"/>
                </a:schemeClr>
              </a:solidFill>
            </a:endParaRPr>
          </a:p>
        </p:txBody>
      </p:sp>
      <p:sp>
        <p:nvSpPr>
          <p:cNvPr id="2" name="文本框 1"/>
          <p:cNvSpPr txBox="1"/>
          <p:nvPr/>
        </p:nvSpPr>
        <p:spPr>
          <a:xfrm>
            <a:off x="9195915" y="5834980"/>
            <a:ext cx="2006910" cy="458908"/>
          </a:xfrm>
          <a:prstGeom prst="rect">
            <a:avLst/>
          </a:prstGeom>
          <a:noFill/>
        </p:spPr>
        <p:txBody>
          <a:bodyPr wrap="square" rtlCol="0">
            <a:spAutoFit/>
          </a:bodyPr>
          <a:lstStyle/>
          <a:p>
            <a:pPr fontAlgn="auto">
              <a:lnSpc>
                <a:spcPct val="150000"/>
              </a:lnSpc>
            </a:pPr>
            <a:r>
              <a:rPr lang="zh-CN" altLang="en-US" b="1" dirty="0">
                <a:solidFill>
                  <a:schemeClr val="tx1"/>
                </a:solidFill>
                <a:effectLst>
                  <a:outerShdw blurRad="38100" dist="19050" dir="2700000" algn="tl" rotWithShape="0">
                    <a:schemeClr val="dk1">
                      <a:alpha val="40000"/>
                    </a:schemeClr>
                  </a:outerShdw>
                </a:effectLst>
              </a:rPr>
              <a:t>汇报人：</a:t>
            </a:r>
            <a:r>
              <a:rPr lang="en-US" altLang="zh-CN" b="1" dirty="0">
                <a:solidFill>
                  <a:schemeClr val="tx1"/>
                </a:solidFill>
                <a:effectLst>
                  <a:outerShdw blurRad="38100" dist="19050" dir="2700000" algn="tl" rotWithShape="0">
                    <a:schemeClr val="dk1">
                      <a:alpha val="40000"/>
                    </a:schemeClr>
                  </a:outerShdw>
                </a:effectLst>
              </a:rPr>
              <a:t>XXX</a:t>
            </a:r>
            <a:endParaRPr lang="zh-CN" altLang="en-US" dirty="0"/>
          </a:p>
        </p:txBody>
      </p:sp>
      <p:sp>
        <p:nvSpPr>
          <p:cNvPr id="5" name="文本框 4"/>
          <p:cNvSpPr txBox="1"/>
          <p:nvPr/>
        </p:nvSpPr>
        <p:spPr>
          <a:xfrm>
            <a:off x="3672825" y="5091416"/>
            <a:ext cx="4846349" cy="643766"/>
          </a:xfrm>
          <a:prstGeom prst="rect">
            <a:avLst/>
          </a:prstGeom>
          <a:solidFill>
            <a:schemeClr val="bg1">
              <a:alpha val="0"/>
            </a:schemeClr>
          </a:solidFill>
        </p:spPr>
        <p:txBody>
          <a:bodyPr wrap="square">
            <a:spAutoFit/>
          </a:bodyPr>
          <a:lstStyle>
            <a:lvl1pPr eaLnBrk="0" hangingPunct="0">
              <a:defRPr sz="2800" b="1">
                <a:solidFill>
                  <a:schemeClr val="accent1"/>
                </a:solidFill>
                <a:cs typeface="+mj-cs"/>
              </a:defRPr>
            </a:lvl1pPr>
            <a:lvl2pPr algn="r" eaLnBrk="0" hangingPunct="0">
              <a:defRPr sz="2000" b="1">
                <a:solidFill>
                  <a:srgbClr val="404040"/>
                </a:solidFill>
              </a:defRPr>
            </a:lvl2pPr>
            <a:lvl3pPr algn="r" eaLnBrk="0" hangingPunct="0">
              <a:defRPr sz="2000" b="1">
                <a:solidFill>
                  <a:srgbClr val="404040"/>
                </a:solidFill>
              </a:defRPr>
            </a:lvl3pPr>
            <a:lvl4pPr algn="r" eaLnBrk="0" hangingPunct="0">
              <a:defRPr sz="2000" b="1">
                <a:solidFill>
                  <a:srgbClr val="404040"/>
                </a:solidFill>
              </a:defRPr>
            </a:lvl4pPr>
            <a:lvl5pPr algn="r" eaLnBrk="0" hangingPunct="0">
              <a:defRPr sz="2000" b="1">
                <a:solidFill>
                  <a:srgbClr val="404040"/>
                </a:solidFill>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pPr algn="l" fontAlgn="auto">
              <a:lnSpc>
                <a:spcPts val="4260"/>
              </a:lnSpc>
            </a:pPr>
            <a:r>
              <a:rPr lang="zh-CN" altLang="en-US" sz="4400" dirty="0">
                <a:solidFill>
                  <a:schemeClr val="accent1"/>
                </a:solidFill>
                <a:effectLst>
                  <a:outerShdw blurRad="38100" dist="25400" dir="5400000" algn="ctr" rotWithShape="0">
                    <a:srgbClr val="6E747A">
                      <a:alpha val="43000"/>
                    </a:srgbClr>
                  </a:outerShdw>
                </a:effectLst>
                <a:latin typeface="魏碑-简" panose="03000800000000000000" charset="-122"/>
                <a:ea typeface="魏碑-简" panose="03000800000000000000" charset="-122"/>
                <a:cs typeface="魏碑-简" panose="03000800000000000000" charset="-122"/>
              </a:rPr>
              <a:t>推免申请</a:t>
            </a:r>
            <a:r>
              <a:rPr lang="zh-CN" altLang="en-US" sz="4400" dirty="0">
                <a:solidFill>
                  <a:srgbClr val="FF0000"/>
                </a:solidFill>
                <a:effectLst>
                  <a:outerShdw blurRad="38100" dist="25400" dir="5400000" algn="ctr" rotWithShape="0">
                    <a:srgbClr val="6E747A">
                      <a:alpha val="43000"/>
                    </a:srgbClr>
                  </a:outerShdw>
                </a:effectLst>
                <a:latin typeface="魏碑-简" panose="03000800000000000000" charset="-122"/>
                <a:ea typeface="魏碑-简" panose="03000800000000000000" charset="-122"/>
                <a:cs typeface="魏碑-简" panose="03000800000000000000" charset="-122"/>
              </a:rPr>
              <a:t>自我介绍</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785D4BC-2DF4-30F5-B204-0B8510CA74C0}"/>
              </a:ext>
            </a:extLst>
          </p:cNvPr>
          <p:cNvSpPr txBox="1"/>
          <p:nvPr/>
        </p:nvSpPr>
        <p:spPr>
          <a:xfrm>
            <a:off x="989139" y="286837"/>
            <a:ext cx="2031325"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effectLst>
                  <a:outerShdw blurRad="38100" dist="19050" dir="2700000" algn="tl" rotWithShape="0">
                    <a:schemeClr val="dk1">
                      <a:alpha val="40000"/>
                    </a:schemeClr>
                  </a:outerShdw>
                </a:effectLst>
              </a:rPr>
              <a:t>程序设计竞赛</a:t>
            </a:r>
            <a:endParaRPr kumimoji="0" lang="zh-CN" altLang="en-US" sz="24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cs typeface="+mn-cs"/>
            </a:endParaRPr>
          </a:p>
        </p:txBody>
      </p:sp>
      <p:sp>
        <p:nvSpPr>
          <p:cNvPr id="11" name="object 30">
            <a:extLst>
              <a:ext uri="{FF2B5EF4-FFF2-40B4-BE49-F238E27FC236}">
                <a16:creationId xmlns:a16="http://schemas.microsoft.com/office/drawing/2014/main" id="{726DC79A-D36A-00E0-DFDF-9D04238F28EE}"/>
              </a:ext>
            </a:extLst>
          </p:cNvPr>
          <p:cNvSpPr txBox="1"/>
          <p:nvPr/>
        </p:nvSpPr>
        <p:spPr>
          <a:xfrm>
            <a:off x="1137969" y="5601286"/>
            <a:ext cx="3669912" cy="265883"/>
          </a:xfrm>
          <a:prstGeom prst="rect">
            <a:avLst/>
          </a:prstGeom>
          <a:solidFill>
            <a:schemeClr val="accent1">
              <a:lumMod val="75000"/>
            </a:schemeClr>
          </a:solidFill>
        </p:spPr>
        <p:txBody>
          <a:bodyPr vert="horz" wrap="square" lIns="0" tIns="19472" rIns="0" bIns="0" rtlCol="0">
            <a:spAutoFit/>
            <a:scene3d>
              <a:camera prst="orthographicFront"/>
              <a:lightRig rig="threePt" dir="t"/>
            </a:scene3d>
          </a:bodyPr>
          <a:lstStyle/>
          <a:p>
            <a:pPr marL="527685" marR="0" lvl="0" indent="0" defTabSz="914400" rtl="0" eaLnBrk="1" fontAlgn="auto" latinLnBrk="0" hangingPunct="1">
              <a:lnSpc>
                <a:spcPct val="100000"/>
              </a:lnSpc>
              <a:spcBef>
                <a:spcPts val="150"/>
              </a:spcBef>
              <a:spcAft>
                <a:spcPts val="0"/>
              </a:spcAft>
              <a:buClrTx/>
              <a:buSzTx/>
              <a:buFontTx/>
              <a:buNone/>
              <a:defRPr/>
            </a:pPr>
            <a:r>
              <a:rPr lang="zh-CN" altLang="en-US" sz="1600" b="1" dirty="0">
                <a:solidFill>
                  <a:schemeClr val="bg1"/>
                </a:solidFill>
                <a:effectLst>
                  <a:outerShdw blurRad="38100" dist="19050" dir="2700000" algn="tl" rotWithShape="0">
                    <a:schemeClr val="dk1">
                      <a:alpha val="40000"/>
                    </a:schemeClr>
                  </a:outerShdw>
                </a:effectLst>
              </a:rPr>
              <a:t>“蓝桥杯”二等奖</a:t>
            </a:r>
            <a:r>
              <a:rPr lang="en-US" altLang="zh-CN" sz="1600" b="1" dirty="0">
                <a:solidFill>
                  <a:schemeClr val="bg1"/>
                </a:solidFill>
                <a:effectLst>
                  <a:outerShdw blurRad="38100" dist="19050" dir="2700000" algn="tl" rotWithShape="0">
                    <a:schemeClr val="dk1">
                      <a:alpha val="40000"/>
                    </a:schemeClr>
                  </a:outerShdw>
                </a:effectLst>
              </a:rPr>
              <a:t>/</a:t>
            </a:r>
            <a:r>
              <a:rPr lang="zh-CN" altLang="en-US" sz="1600" b="1" dirty="0">
                <a:solidFill>
                  <a:schemeClr val="bg1"/>
                </a:solidFill>
                <a:effectLst>
                  <a:outerShdw blurRad="38100" dist="19050" dir="2700000" algn="tl" rotWithShape="0">
                    <a:schemeClr val="dk1">
                      <a:alpha val="40000"/>
                    </a:schemeClr>
                  </a:outerShdw>
                </a:effectLst>
              </a:rPr>
              <a:t>三等奖</a:t>
            </a:r>
            <a:endParaRPr kumimoji="0" lang="zh-CN" altLang="en-US" sz="1600" b="1" i="0" u="none" strike="noStrike" kern="1200" cap="none" spc="0" normalizeH="0" baseline="0" noProof="0" dirty="0">
              <a:solidFill>
                <a:schemeClr val="bg1"/>
              </a:solidFill>
              <a:effectLst>
                <a:outerShdw blurRad="38100" dist="19050" dir="2700000" algn="tl" rotWithShape="0">
                  <a:schemeClr val="dk1">
                    <a:alpha val="40000"/>
                  </a:schemeClr>
                </a:outerShdw>
              </a:effectLst>
              <a:uLnTx/>
              <a:uFillTx/>
            </a:endParaRPr>
          </a:p>
        </p:txBody>
      </p:sp>
      <p:sp>
        <p:nvSpPr>
          <p:cNvPr id="16" name="object 30">
            <a:extLst>
              <a:ext uri="{FF2B5EF4-FFF2-40B4-BE49-F238E27FC236}">
                <a16:creationId xmlns:a16="http://schemas.microsoft.com/office/drawing/2014/main" id="{4D3DB0C8-76A0-CDA1-2EC1-6A94811848D2}"/>
              </a:ext>
            </a:extLst>
          </p:cNvPr>
          <p:cNvSpPr txBox="1"/>
          <p:nvPr/>
        </p:nvSpPr>
        <p:spPr>
          <a:xfrm>
            <a:off x="6773069" y="5601286"/>
            <a:ext cx="4307154" cy="265883"/>
          </a:xfrm>
          <a:prstGeom prst="rect">
            <a:avLst/>
          </a:prstGeom>
          <a:solidFill>
            <a:schemeClr val="accent1">
              <a:lumMod val="75000"/>
            </a:schemeClr>
          </a:solidFill>
        </p:spPr>
        <p:txBody>
          <a:bodyPr vert="horz" wrap="square" lIns="0" tIns="19472" rIns="0" bIns="0" rtlCol="0">
            <a:spAutoFit/>
            <a:scene3d>
              <a:camera prst="orthographicFront"/>
              <a:lightRig rig="threePt" dir="t"/>
            </a:scene3d>
          </a:bodyPr>
          <a:lstStyle/>
          <a:p>
            <a:pPr marL="527685" marR="0" lvl="0" indent="0" defTabSz="914400" rtl="0" eaLnBrk="1" fontAlgn="auto" latinLnBrk="0" hangingPunct="1">
              <a:lnSpc>
                <a:spcPct val="100000"/>
              </a:lnSpc>
              <a:spcBef>
                <a:spcPts val="150"/>
              </a:spcBef>
              <a:spcAft>
                <a:spcPts val="0"/>
              </a:spcAft>
              <a:buClrTx/>
              <a:buSzTx/>
              <a:buFontTx/>
              <a:buNone/>
              <a:defRPr/>
            </a:pPr>
            <a:r>
              <a:rPr lang="zh-CN" altLang="en-US" sz="1600" b="1" dirty="0">
                <a:solidFill>
                  <a:schemeClr val="bg1"/>
                </a:solidFill>
                <a:effectLst>
                  <a:outerShdw blurRad="38100" dist="19050" dir="2700000" algn="tl" rotWithShape="0">
                    <a:schemeClr val="dk1">
                      <a:alpha val="40000"/>
                    </a:schemeClr>
                  </a:outerShdw>
                </a:effectLst>
              </a:rPr>
              <a:t>“天梯赛”全国三等奖</a:t>
            </a:r>
            <a:r>
              <a:rPr lang="en-US" altLang="zh-CN" sz="1600" b="1" dirty="0">
                <a:solidFill>
                  <a:schemeClr val="bg1"/>
                </a:solidFill>
                <a:effectLst>
                  <a:outerShdw blurRad="38100" dist="19050" dir="2700000" algn="tl" rotWithShape="0">
                    <a:schemeClr val="dk1">
                      <a:alpha val="40000"/>
                    </a:schemeClr>
                  </a:outerShdw>
                </a:effectLst>
              </a:rPr>
              <a:t>/</a:t>
            </a:r>
            <a:r>
              <a:rPr lang="zh-CN" altLang="en-US" sz="1600" b="1" dirty="0">
                <a:solidFill>
                  <a:schemeClr val="bg1"/>
                </a:solidFill>
                <a:effectLst>
                  <a:outerShdw blurRad="38100" dist="19050" dir="2700000" algn="tl" rotWithShape="0">
                    <a:schemeClr val="dk1">
                      <a:alpha val="40000"/>
                    </a:schemeClr>
                  </a:outerShdw>
                </a:effectLst>
              </a:rPr>
              <a:t>江苏省二等奖</a:t>
            </a:r>
            <a:endParaRPr kumimoji="0" lang="zh-CN" altLang="en-US" sz="1600" b="1" i="0" u="none" strike="noStrike" kern="1200" cap="none" spc="0" normalizeH="0" baseline="0" noProof="0" dirty="0">
              <a:solidFill>
                <a:schemeClr val="bg1"/>
              </a:solidFill>
              <a:effectLst>
                <a:outerShdw blurRad="38100" dist="19050" dir="2700000" algn="tl" rotWithShape="0">
                  <a:schemeClr val="dk1">
                    <a:alpha val="40000"/>
                  </a:schemeClr>
                </a:outerShdw>
              </a:effectLst>
              <a:uLnTx/>
              <a:uFillTx/>
            </a:endParaRPr>
          </a:p>
        </p:txBody>
      </p:sp>
      <p:pic>
        <p:nvPicPr>
          <p:cNvPr id="3" name="图片 2">
            <a:extLst>
              <a:ext uri="{FF2B5EF4-FFF2-40B4-BE49-F238E27FC236}">
                <a16:creationId xmlns:a16="http://schemas.microsoft.com/office/drawing/2014/main" id="{20062BD3-2506-40CC-F5FC-D5A9B6E59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493" y="2017335"/>
            <a:ext cx="2203942" cy="3044859"/>
          </a:xfrm>
          <a:prstGeom prst="rect">
            <a:avLst/>
          </a:prstGeom>
        </p:spPr>
      </p:pic>
      <p:pic>
        <p:nvPicPr>
          <p:cNvPr id="4" name="图片 3">
            <a:extLst>
              <a:ext uri="{FF2B5EF4-FFF2-40B4-BE49-F238E27FC236}">
                <a16:creationId xmlns:a16="http://schemas.microsoft.com/office/drawing/2014/main" id="{61F483FF-6D02-D7DE-A21B-4AA439AE1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9567" y="2017335"/>
            <a:ext cx="2203942" cy="3044859"/>
          </a:xfrm>
          <a:prstGeom prst="rect">
            <a:avLst/>
          </a:prstGeom>
        </p:spPr>
      </p:pic>
    </p:spTree>
    <p:extLst>
      <p:ext uri="{BB962C8B-B14F-4D97-AF65-F5344CB8AC3E}">
        <p14:creationId xmlns:p14="http://schemas.microsoft.com/office/powerpoint/2010/main" val="802132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785D4BC-2DF4-30F5-B204-0B8510CA74C0}"/>
              </a:ext>
            </a:extLst>
          </p:cNvPr>
          <p:cNvSpPr txBox="1"/>
          <p:nvPr/>
        </p:nvSpPr>
        <p:spPr>
          <a:xfrm>
            <a:off x="989139" y="286837"/>
            <a:ext cx="2031325"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effectLst>
                  <a:outerShdw blurRad="38100" dist="19050" dir="2700000" algn="tl" rotWithShape="0">
                    <a:schemeClr val="dk1">
                      <a:alpha val="40000"/>
                    </a:schemeClr>
                  </a:outerShdw>
                </a:effectLst>
              </a:rPr>
              <a:t>创新创业竞赛</a:t>
            </a:r>
            <a:endParaRPr kumimoji="0" lang="zh-CN" altLang="en-US" sz="24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cs typeface="+mn-cs"/>
            </a:endParaRPr>
          </a:p>
        </p:txBody>
      </p:sp>
      <p:sp>
        <p:nvSpPr>
          <p:cNvPr id="8" name="object 30">
            <a:extLst>
              <a:ext uri="{FF2B5EF4-FFF2-40B4-BE49-F238E27FC236}">
                <a16:creationId xmlns:a16="http://schemas.microsoft.com/office/drawing/2014/main" id="{03142276-F5ED-6A18-EA97-A8E488AAAE82}"/>
              </a:ext>
            </a:extLst>
          </p:cNvPr>
          <p:cNvSpPr txBox="1"/>
          <p:nvPr/>
        </p:nvSpPr>
        <p:spPr>
          <a:xfrm>
            <a:off x="989140" y="5200361"/>
            <a:ext cx="4167322" cy="265883"/>
          </a:xfrm>
          <a:prstGeom prst="rect">
            <a:avLst/>
          </a:prstGeom>
          <a:solidFill>
            <a:schemeClr val="accent1">
              <a:lumMod val="75000"/>
            </a:schemeClr>
          </a:solidFill>
        </p:spPr>
        <p:txBody>
          <a:bodyPr vert="horz" wrap="square" lIns="0" tIns="19472" rIns="0" bIns="0" rtlCol="0">
            <a:spAutoFit/>
            <a:scene3d>
              <a:camera prst="orthographicFront"/>
              <a:lightRig rig="threePt" dir="t"/>
            </a:scene3d>
          </a:bodyPr>
          <a:lstStyle/>
          <a:p>
            <a:pPr marL="527685" marR="0" lvl="0" indent="0" defTabSz="914400" rtl="0" eaLnBrk="1" fontAlgn="auto" latinLnBrk="0" hangingPunct="1">
              <a:lnSpc>
                <a:spcPct val="100000"/>
              </a:lnSpc>
              <a:spcBef>
                <a:spcPts val="150"/>
              </a:spcBef>
              <a:spcAft>
                <a:spcPts val="0"/>
              </a:spcAft>
              <a:buClrTx/>
              <a:buSzTx/>
              <a:buFontTx/>
              <a:buNone/>
              <a:defRPr/>
            </a:pPr>
            <a:r>
              <a:rPr kumimoji="0" lang="zh-CN" altLang="en-US" sz="1600" b="1" i="0" u="none" strike="noStrike" kern="1200" cap="none" spc="0" normalizeH="0" baseline="0" noProof="0" dirty="0">
                <a:solidFill>
                  <a:schemeClr val="bg1"/>
                </a:solidFill>
                <a:effectLst>
                  <a:outerShdw blurRad="38100" dist="19050" dir="2700000" algn="tl" rotWithShape="0">
                    <a:schemeClr val="dk1">
                      <a:alpha val="40000"/>
                    </a:schemeClr>
                  </a:outerShdw>
                </a:effectLst>
                <a:uLnTx/>
                <a:uFillTx/>
              </a:rPr>
              <a:t>       南理工“挑战杯”铜奖</a:t>
            </a:r>
          </a:p>
        </p:txBody>
      </p:sp>
      <p:sp>
        <p:nvSpPr>
          <p:cNvPr id="9" name="object 30">
            <a:extLst>
              <a:ext uri="{FF2B5EF4-FFF2-40B4-BE49-F238E27FC236}">
                <a16:creationId xmlns:a16="http://schemas.microsoft.com/office/drawing/2014/main" id="{0088B455-937E-06C3-2F18-5ED0D3039092}"/>
              </a:ext>
            </a:extLst>
          </p:cNvPr>
          <p:cNvSpPr txBox="1"/>
          <p:nvPr/>
        </p:nvSpPr>
        <p:spPr>
          <a:xfrm>
            <a:off x="6996475" y="5200361"/>
            <a:ext cx="4167322" cy="265883"/>
          </a:xfrm>
          <a:prstGeom prst="rect">
            <a:avLst/>
          </a:prstGeom>
          <a:solidFill>
            <a:schemeClr val="accent1">
              <a:lumMod val="75000"/>
            </a:schemeClr>
          </a:solidFill>
        </p:spPr>
        <p:txBody>
          <a:bodyPr vert="horz" wrap="square" lIns="0" tIns="19472" rIns="0" bIns="0" rtlCol="0">
            <a:spAutoFit/>
            <a:scene3d>
              <a:camera prst="orthographicFront"/>
              <a:lightRig rig="threePt" dir="t"/>
            </a:scene3d>
          </a:bodyPr>
          <a:lstStyle/>
          <a:p>
            <a:pPr marL="527685" marR="0" lvl="0" indent="0" defTabSz="914400" rtl="0" eaLnBrk="1" fontAlgn="auto" latinLnBrk="0" hangingPunct="1">
              <a:lnSpc>
                <a:spcPct val="100000"/>
              </a:lnSpc>
              <a:spcBef>
                <a:spcPts val="150"/>
              </a:spcBef>
              <a:spcAft>
                <a:spcPts val="0"/>
              </a:spcAft>
              <a:buClrTx/>
              <a:buSzTx/>
              <a:buFontTx/>
              <a:buNone/>
              <a:defRPr/>
            </a:pPr>
            <a:r>
              <a:rPr kumimoji="0" lang="zh-CN" altLang="en-US" sz="1600" b="1" i="0" u="none" strike="noStrike" kern="1200" cap="none" spc="0" normalizeH="0" baseline="0" noProof="0" dirty="0">
                <a:solidFill>
                  <a:schemeClr val="bg1"/>
                </a:solidFill>
                <a:effectLst>
                  <a:outerShdw blurRad="38100" dist="19050" dir="2700000" algn="tl" rotWithShape="0">
                    <a:schemeClr val="dk1">
                      <a:alpha val="40000"/>
                    </a:schemeClr>
                  </a:outerShdw>
                </a:effectLst>
                <a:uLnTx/>
                <a:uFillTx/>
              </a:rPr>
              <a:t>  “服创”大赛全国总决赛二等奖</a:t>
            </a:r>
          </a:p>
        </p:txBody>
      </p:sp>
      <p:sp>
        <p:nvSpPr>
          <p:cNvPr id="10" name="矩形 9">
            <a:extLst>
              <a:ext uri="{FF2B5EF4-FFF2-40B4-BE49-F238E27FC236}">
                <a16:creationId xmlns:a16="http://schemas.microsoft.com/office/drawing/2014/main" id="{7FB24EC6-28DF-6D49-8408-59856FCF7C9E}"/>
              </a:ext>
            </a:extLst>
          </p:cNvPr>
          <p:cNvSpPr/>
          <p:nvPr/>
        </p:nvSpPr>
        <p:spPr>
          <a:xfrm>
            <a:off x="443230" y="5787357"/>
            <a:ext cx="11305540" cy="534035"/>
          </a:xfrm>
          <a:prstGeom prst="rect">
            <a:avLst/>
          </a:prstGeom>
          <a:gradFill>
            <a:gsLst>
              <a:gs pos="100000">
                <a:schemeClr val="bg1">
                  <a:alpha val="0"/>
                </a:schemeClr>
              </a:gs>
              <a:gs pos="0">
                <a:schemeClr val="bg1">
                  <a:alpha val="7000"/>
                </a:schemeClr>
              </a:gs>
              <a:gs pos="75000">
                <a:srgbClr val="843333"/>
              </a:gs>
              <a:gs pos="25000">
                <a:srgbClr val="7E2B2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ea typeface="方正大黑简体" panose="03000509000000000000" pitchFamily="65" charset="-122"/>
                <a:sym typeface="+mn-ea"/>
              </a:rPr>
              <a:t>两项竞赛均为</a:t>
            </a:r>
            <a:r>
              <a:rPr lang="zh-CN" altLang="en-US" sz="2400" b="1" dirty="0">
                <a:solidFill>
                  <a:srgbClr val="FFFF00"/>
                </a:solidFill>
                <a:effectLst>
                  <a:outerShdw blurRad="38100" dist="38100" dir="2700000" algn="tl">
                    <a:srgbClr val="000000">
                      <a:alpha val="43137"/>
                    </a:srgbClr>
                  </a:outerShdw>
                </a:effectLst>
                <a:ea typeface="方正大黑简体" panose="03000509000000000000" pitchFamily="65" charset="-122"/>
                <a:sym typeface="+mn-ea"/>
              </a:rPr>
              <a:t>负责人</a:t>
            </a:r>
            <a:r>
              <a:rPr lang="zh-CN" altLang="en-US" sz="2000" b="1" dirty="0">
                <a:effectLst>
                  <a:outerShdw blurRad="38100" dist="38100" dir="2700000" algn="tl">
                    <a:srgbClr val="000000">
                      <a:alpha val="43137"/>
                    </a:srgbClr>
                  </a:outerShdw>
                </a:effectLst>
                <a:ea typeface="方正大黑简体" panose="03000509000000000000" pitchFamily="65" charset="-122"/>
                <a:sym typeface="+mn-ea"/>
              </a:rPr>
              <a:t>，服创大赛</a:t>
            </a:r>
            <a:r>
              <a:rPr lang="zh-CN" altLang="en-US" sz="2400" b="1" dirty="0">
                <a:solidFill>
                  <a:srgbClr val="FFFF00"/>
                </a:solidFill>
                <a:effectLst>
                  <a:outerShdw blurRad="38100" dist="38100" dir="2700000" algn="tl">
                    <a:srgbClr val="000000">
                      <a:alpha val="43137"/>
                    </a:srgbClr>
                  </a:outerShdw>
                </a:effectLst>
                <a:ea typeface="方正大黑简体" panose="03000509000000000000" pitchFamily="65" charset="-122"/>
                <a:sym typeface="+mn-ea"/>
              </a:rPr>
              <a:t>获得国奖</a:t>
            </a:r>
          </a:p>
        </p:txBody>
      </p:sp>
      <p:pic>
        <p:nvPicPr>
          <p:cNvPr id="3" name="图片 2">
            <a:extLst>
              <a:ext uri="{FF2B5EF4-FFF2-40B4-BE49-F238E27FC236}">
                <a16:creationId xmlns:a16="http://schemas.microsoft.com/office/drawing/2014/main" id="{66C7F630-A0E4-D216-672F-2E6480151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0830" y="1745500"/>
            <a:ext cx="2203942" cy="3044859"/>
          </a:xfrm>
          <a:prstGeom prst="rect">
            <a:avLst/>
          </a:prstGeom>
        </p:spPr>
      </p:pic>
      <p:pic>
        <p:nvPicPr>
          <p:cNvPr id="5" name="图片 4">
            <a:extLst>
              <a:ext uri="{FF2B5EF4-FFF2-40B4-BE49-F238E27FC236}">
                <a16:creationId xmlns:a16="http://schemas.microsoft.com/office/drawing/2014/main" id="{C1A82FA5-E388-4BCF-E901-7F4B3E0B3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230" y="1745500"/>
            <a:ext cx="2203942" cy="3044859"/>
          </a:xfrm>
          <a:prstGeom prst="rect">
            <a:avLst/>
          </a:prstGeom>
        </p:spPr>
      </p:pic>
    </p:spTree>
    <p:extLst>
      <p:ext uri="{BB962C8B-B14F-4D97-AF65-F5344CB8AC3E}">
        <p14:creationId xmlns:p14="http://schemas.microsoft.com/office/powerpoint/2010/main" val="1589810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785D4BC-2DF4-30F5-B204-0B8510CA74C0}"/>
              </a:ext>
            </a:extLst>
          </p:cNvPr>
          <p:cNvSpPr txBox="1"/>
          <p:nvPr/>
        </p:nvSpPr>
        <p:spPr>
          <a:xfrm>
            <a:off x="1023538" y="305105"/>
            <a:ext cx="141577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effectLst>
                  <a:outerShdw blurRad="38100" dist="19050" dir="2700000" algn="tl" rotWithShape="0">
                    <a:schemeClr val="dk1">
                      <a:alpha val="40000"/>
                    </a:schemeClr>
                  </a:outerShdw>
                </a:effectLst>
              </a:rPr>
              <a:t>个人荣誉</a:t>
            </a:r>
            <a:endParaRPr kumimoji="0" lang="zh-CN" altLang="en-US" sz="24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cs typeface="+mn-cs"/>
            </a:endParaRPr>
          </a:p>
        </p:txBody>
      </p:sp>
      <p:sp>
        <p:nvSpPr>
          <p:cNvPr id="4" name="object 30">
            <a:extLst>
              <a:ext uri="{FF2B5EF4-FFF2-40B4-BE49-F238E27FC236}">
                <a16:creationId xmlns:a16="http://schemas.microsoft.com/office/drawing/2014/main" id="{374187FC-A20C-F2CF-E04D-1FCB5B8287AD}"/>
              </a:ext>
            </a:extLst>
          </p:cNvPr>
          <p:cNvSpPr txBox="1"/>
          <p:nvPr/>
        </p:nvSpPr>
        <p:spPr>
          <a:xfrm>
            <a:off x="434270" y="5477351"/>
            <a:ext cx="3373656" cy="265883"/>
          </a:xfrm>
          <a:prstGeom prst="rect">
            <a:avLst/>
          </a:prstGeom>
          <a:solidFill>
            <a:schemeClr val="accent1">
              <a:lumMod val="75000"/>
            </a:schemeClr>
          </a:solidFill>
        </p:spPr>
        <p:txBody>
          <a:bodyPr vert="horz" wrap="square" lIns="0" tIns="19472" rIns="0" bIns="0" rtlCol="0">
            <a:spAutoFit/>
            <a:scene3d>
              <a:camera prst="orthographicFront"/>
              <a:lightRig rig="threePt" dir="t"/>
            </a:scene3d>
          </a:bodyPr>
          <a:lstStyle/>
          <a:p>
            <a:pPr marL="527685" marR="0" lvl="0" indent="0" defTabSz="914400" rtl="0" eaLnBrk="1" fontAlgn="auto" latinLnBrk="0" hangingPunct="1">
              <a:lnSpc>
                <a:spcPct val="100000"/>
              </a:lnSpc>
              <a:spcBef>
                <a:spcPts val="150"/>
              </a:spcBef>
              <a:spcAft>
                <a:spcPts val="0"/>
              </a:spcAft>
              <a:buClrTx/>
              <a:buSzTx/>
              <a:buFontTx/>
              <a:buNone/>
              <a:defRPr/>
            </a:pPr>
            <a:r>
              <a:rPr lang="zh-CN" altLang="en-US" sz="1600" b="1" dirty="0">
                <a:ln>
                  <a:noFill/>
                </a:ln>
                <a:solidFill>
                  <a:schemeClr val="bg1"/>
                </a:solidFill>
                <a:effectLst>
                  <a:outerShdw blurRad="38100" dist="19050" dir="2700000" algn="tl" rotWithShape="0">
                    <a:schemeClr val="dk1">
                      <a:alpha val="40000"/>
                    </a:schemeClr>
                  </a:outerShdw>
                </a:effectLst>
              </a:rPr>
              <a:t>     社会活动积极分子</a:t>
            </a:r>
            <a:endParaRPr kumimoji="0" lang="zh-CN" altLang="en-US" sz="1600" b="1" i="0" u="none" strike="noStrike" kern="1200" cap="none" spc="0" normalizeH="0" baseline="0" noProof="0" dirty="0">
              <a:solidFill>
                <a:schemeClr val="bg1"/>
              </a:solidFill>
              <a:effectLst>
                <a:outerShdw blurRad="38100" dist="19050" dir="2700000" algn="tl" rotWithShape="0">
                  <a:schemeClr val="dk1">
                    <a:alpha val="40000"/>
                  </a:schemeClr>
                </a:outerShdw>
              </a:effectLst>
              <a:uLnTx/>
              <a:uFillTx/>
            </a:endParaRPr>
          </a:p>
        </p:txBody>
      </p:sp>
      <p:sp>
        <p:nvSpPr>
          <p:cNvPr id="8" name="object 30">
            <a:extLst>
              <a:ext uri="{FF2B5EF4-FFF2-40B4-BE49-F238E27FC236}">
                <a16:creationId xmlns:a16="http://schemas.microsoft.com/office/drawing/2014/main" id="{A0EB388D-5CB3-053A-3B9B-C9625E6FCEAB}"/>
              </a:ext>
            </a:extLst>
          </p:cNvPr>
          <p:cNvSpPr txBox="1"/>
          <p:nvPr/>
        </p:nvSpPr>
        <p:spPr>
          <a:xfrm>
            <a:off x="4276099" y="5477351"/>
            <a:ext cx="3373656" cy="265883"/>
          </a:xfrm>
          <a:prstGeom prst="rect">
            <a:avLst/>
          </a:prstGeom>
          <a:solidFill>
            <a:schemeClr val="accent1">
              <a:lumMod val="75000"/>
            </a:schemeClr>
          </a:solidFill>
        </p:spPr>
        <p:txBody>
          <a:bodyPr vert="horz" wrap="square" lIns="0" tIns="19472" rIns="0" bIns="0" rtlCol="0">
            <a:spAutoFit/>
            <a:scene3d>
              <a:camera prst="orthographicFront"/>
              <a:lightRig rig="threePt" dir="t"/>
            </a:scene3d>
          </a:bodyPr>
          <a:lstStyle/>
          <a:p>
            <a:pPr marL="527685" marR="0" lvl="0" indent="0" defTabSz="914400" rtl="0" eaLnBrk="1" fontAlgn="auto" latinLnBrk="0" hangingPunct="1">
              <a:lnSpc>
                <a:spcPct val="100000"/>
              </a:lnSpc>
              <a:spcBef>
                <a:spcPts val="150"/>
              </a:spcBef>
              <a:spcAft>
                <a:spcPts val="0"/>
              </a:spcAft>
              <a:buClrTx/>
              <a:buSzTx/>
              <a:buFontTx/>
              <a:buNone/>
              <a:defRPr/>
            </a:pPr>
            <a:r>
              <a:rPr lang="zh-CN" altLang="en-US" sz="1600" b="1" dirty="0">
                <a:solidFill>
                  <a:schemeClr val="bg1"/>
                </a:solidFill>
                <a:effectLst>
                  <a:outerShdw blurRad="38100" dist="19050" dir="2700000" algn="tl" rotWithShape="0">
                    <a:schemeClr val="dk1">
                      <a:alpha val="40000"/>
                    </a:schemeClr>
                  </a:outerShdw>
                </a:effectLst>
              </a:rPr>
              <a:t>连续两年获优秀信息员称号</a:t>
            </a:r>
            <a:endParaRPr kumimoji="0" lang="zh-CN" altLang="en-US" sz="1600" b="1" i="0" u="none" strike="noStrike" kern="1200" cap="none" spc="0" normalizeH="0" baseline="0" noProof="0" dirty="0">
              <a:solidFill>
                <a:schemeClr val="bg1"/>
              </a:solidFill>
              <a:effectLst>
                <a:outerShdw blurRad="38100" dist="19050" dir="2700000" algn="tl" rotWithShape="0">
                  <a:schemeClr val="dk1">
                    <a:alpha val="40000"/>
                  </a:schemeClr>
                </a:outerShdw>
              </a:effectLst>
              <a:uLnTx/>
              <a:uFillTx/>
            </a:endParaRPr>
          </a:p>
        </p:txBody>
      </p:sp>
      <p:sp>
        <p:nvSpPr>
          <p:cNvPr id="9" name="object 30">
            <a:extLst>
              <a:ext uri="{FF2B5EF4-FFF2-40B4-BE49-F238E27FC236}">
                <a16:creationId xmlns:a16="http://schemas.microsoft.com/office/drawing/2014/main" id="{976DC172-34DA-B13C-1B1F-C36368EFA1FA}"/>
              </a:ext>
            </a:extLst>
          </p:cNvPr>
          <p:cNvSpPr txBox="1"/>
          <p:nvPr/>
        </p:nvSpPr>
        <p:spPr>
          <a:xfrm>
            <a:off x="8191664" y="5477351"/>
            <a:ext cx="3487023" cy="265883"/>
          </a:xfrm>
          <a:prstGeom prst="rect">
            <a:avLst/>
          </a:prstGeom>
          <a:solidFill>
            <a:schemeClr val="accent1">
              <a:lumMod val="75000"/>
            </a:schemeClr>
          </a:solidFill>
        </p:spPr>
        <p:txBody>
          <a:bodyPr vert="horz" wrap="square" lIns="0" tIns="19472" rIns="0" bIns="0" rtlCol="0">
            <a:spAutoFit/>
            <a:scene3d>
              <a:camera prst="orthographicFront"/>
              <a:lightRig rig="threePt" dir="t"/>
            </a:scene3d>
          </a:bodyPr>
          <a:lstStyle/>
          <a:p>
            <a:pPr marL="527685" marR="0" lvl="0" indent="0" defTabSz="914400" rtl="0" eaLnBrk="1" fontAlgn="auto" latinLnBrk="0" hangingPunct="1">
              <a:lnSpc>
                <a:spcPct val="100000"/>
              </a:lnSpc>
              <a:spcBef>
                <a:spcPts val="150"/>
              </a:spcBef>
              <a:spcAft>
                <a:spcPts val="0"/>
              </a:spcAft>
              <a:buClrTx/>
              <a:buSzTx/>
              <a:buFontTx/>
              <a:buNone/>
              <a:defRPr/>
            </a:pPr>
            <a:r>
              <a:rPr kumimoji="0" lang="zh-CN" altLang="en-US" sz="1600" b="1" i="0" u="none" strike="noStrike" kern="1200" cap="none" spc="0" normalizeH="0" baseline="0" noProof="0" dirty="0">
                <a:solidFill>
                  <a:schemeClr val="bg1"/>
                </a:solidFill>
                <a:effectLst>
                  <a:outerShdw blurRad="38100" dist="19050" dir="2700000" algn="tl" rotWithShape="0">
                    <a:schemeClr val="dk1">
                      <a:alpha val="40000"/>
                    </a:schemeClr>
                  </a:outerShdw>
                </a:effectLst>
                <a:uLnTx/>
                <a:uFillTx/>
              </a:rPr>
              <a:t>多次获得校优秀学生奖学金</a:t>
            </a:r>
          </a:p>
        </p:txBody>
      </p:sp>
      <p:pic>
        <p:nvPicPr>
          <p:cNvPr id="3" name="图片 2">
            <a:extLst>
              <a:ext uri="{FF2B5EF4-FFF2-40B4-BE49-F238E27FC236}">
                <a16:creationId xmlns:a16="http://schemas.microsoft.com/office/drawing/2014/main" id="{866C42F8-E9D8-C371-A98E-F251F521F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008" y="1906570"/>
            <a:ext cx="2203942" cy="3044859"/>
          </a:xfrm>
          <a:prstGeom prst="rect">
            <a:avLst/>
          </a:prstGeom>
        </p:spPr>
      </p:pic>
      <p:pic>
        <p:nvPicPr>
          <p:cNvPr id="5" name="图片 4">
            <a:extLst>
              <a:ext uri="{FF2B5EF4-FFF2-40B4-BE49-F238E27FC236}">
                <a16:creationId xmlns:a16="http://schemas.microsoft.com/office/drawing/2014/main" id="{F52D19F9-DAF8-56FA-81C0-4EF1E2F81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4029" y="1906570"/>
            <a:ext cx="2203942" cy="3044859"/>
          </a:xfrm>
          <a:prstGeom prst="rect">
            <a:avLst/>
          </a:prstGeom>
        </p:spPr>
      </p:pic>
      <p:pic>
        <p:nvPicPr>
          <p:cNvPr id="6" name="图片 5">
            <a:extLst>
              <a:ext uri="{FF2B5EF4-FFF2-40B4-BE49-F238E27FC236}">
                <a16:creationId xmlns:a16="http://schemas.microsoft.com/office/drawing/2014/main" id="{0965D5D6-39F8-48CE-5EA8-4B153BBBE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3204" y="1906569"/>
            <a:ext cx="2203942" cy="3044859"/>
          </a:xfrm>
          <a:prstGeom prst="rect">
            <a:avLst/>
          </a:prstGeom>
        </p:spPr>
      </p:pic>
    </p:spTree>
    <p:extLst>
      <p:ext uri="{BB962C8B-B14F-4D97-AF65-F5344CB8AC3E}">
        <p14:creationId xmlns:p14="http://schemas.microsoft.com/office/powerpoint/2010/main" val="1599862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 name="图片 2" descr="/Users/mac/Desktop/IMG_3433.jpgIMG_3433"/>
          <p:cNvPicPr/>
          <p:nvPr/>
        </p:nvPicPr>
        <p:blipFill>
          <a:blip r:embed="rId3"/>
          <a:srcRect l="11759"/>
          <a:stretch>
            <a:fillRect/>
          </a:stretch>
        </p:blipFill>
        <p:spPr>
          <a:xfrm>
            <a:off x="-1270" y="1447165"/>
            <a:ext cx="4865370" cy="3906520"/>
          </a:xfrm>
          <a:prstGeom prst="rect">
            <a:avLst/>
          </a:prstGeom>
        </p:spPr>
      </p:pic>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任意多边形 43"/>
          <p:cNvSpPr/>
          <p:nvPr/>
        </p:nvSpPr>
        <p:spPr>
          <a:xfrm rot="16200000">
            <a:off x="384225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a:off x="6723654" y="2988156"/>
            <a:ext cx="3993114" cy="960868"/>
            <a:chOff x="11487" y="7036"/>
            <a:chExt cx="3515" cy="430"/>
          </a:xfrm>
        </p:grpSpPr>
        <p:sp>
          <p:nvSpPr>
            <p:cNvPr id="72" name="矩形 71"/>
            <p:cNvSpPr/>
            <p:nvPr/>
          </p:nvSpPr>
          <p:spPr>
            <a:xfrm>
              <a:off x="11487" y="7036"/>
              <a:ext cx="836" cy="4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03</a:t>
              </a:r>
              <a:endParaRPr lang="zh-CN" altLang="en-US" sz="4400" b="1" dirty="0"/>
            </a:p>
          </p:txBody>
        </p:sp>
        <p:sp>
          <p:nvSpPr>
            <p:cNvPr id="73" name="矩形 72"/>
            <p:cNvSpPr/>
            <p:nvPr/>
          </p:nvSpPr>
          <p:spPr>
            <a:xfrm>
              <a:off x="12403" y="7066"/>
              <a:ext cx="2599" cy="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4400" b="1" dirty="0">
                  <a:solidFill>
                    <a:schemeClr val="accent1"/>
                  </a:solidFill>
                </a:rPr>
                <a:t>项 目 经 历</a:t>
              </a:r>
            </a:p>
          </p:txBody>
        </p:sp>
      </p:grpSp>
    </p:spTree>
    <p:extLst>
      <p:ext uri="{BB962C8B-B14F-4D97-AF65-F5344CB8AC3E}">
        <p14:creationId xmlns:p14="http://schemas.microsoft.com/office/powerpoint/2010/main" val="1601671592"/>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1150540" y="305105"/>
            <a:ext cx="141577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cs typeface="+mn-cs"/>
              </a:rPr>
              <a:t>功能模块</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1150540" y="305105"/>
            <a:ext cx="141577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cs typeface="+mn-cs"/>
              </a:rPr>
              <a:t>样机展示</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1113294" y="307353"/>
            <a:ext cx="141577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effectLst>
                  <a:outerShdw blurRad="38100" dist="19050" dir="2700000" algn="tl" rotWithShape="0">
                    <a:schemeClr val="dk1">
                      <a:alpha val="40000"/>
                    </a:schemeClr>
                  </a:outerShdw>
                </a:effectLst>
              </a:rPr>
              <a:t>所做贡献</a:t>
            </a:r>
            <a:endParaRPr kumimoji="0" lang="zh-CN" altLang="en-US" sz="24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cs typeface="+mn-cs"/>
            </a:endParaRPr>
          </a:p>
        </p:txBody>
      </p:sp>
      <p:sp>
        <p:nvSpPr>
          <p:cNvPr id="15" name="object 28"/>
          <p:cNvSpPr/>
          <p:nvPr/>
        </p:nvSpPr>
        <p:spPr>
          <a:xfrm>
            <a:off x="6670675" y="1621155"/>
            <a:ext cx="4481195" cy="3843020"/>
          </a:xfrm>
          <a:custGeom>
            <a:avLst/>
            <a:gdLst/>
            <a:ahLst/>
            <a:cxnLst/>
            <a:rect l="l" t="t" r="r" b="b"/>
            <a:pathLst>
              <a:path w="4906010" h="3221990">
                <a:moveTo>
                  <a:pt x="0" y="3221736"/>
                </a:moveTo>
                <a:lnTo>
                  <a:pt x="4905756" y="3221736"/>
                </a:lnTo>
                <a:lnTo>
                  <a:pt x="4905756" y="0"/>
                </a:lnTo>
                <a:lnTo>
                  <a:pt x="0" y="0"/>
                </a:lnTo>
                <a:lnTo>
                  <a:pt x="0" y="3221736"/>
                </a:lnTo>
                <a:close/>
              </a:path>
            </a:pathLst>
          </a:custGeom>
          <a:ln w="2540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ea typeface="+mn-ea"/>
              <a:cs typeface="+mn-cs"/>
            </a:endParaRPr>
          </a:p>
        </p:txBody>
      </p:sp>
      <p:sp>
        <p:nvSpPr>
          <p:cNvPr id="14" name="object 28"/>
          <p:cNvSpPr/>
          <p:nvPr/>
        </p:nvSpPr>
        <p:spPr>
          <a:xfrm>
            <a:off x="1040130" y="1621155"/>
            <a:ext cx="4481195" cy="3842385"/>
          </a:xfrm>
          <a:custGeom>
            <a:avLst/>
            <a:gdLst/>
            <a:ahLst/>
            <a:cxnLst/>
            <a:rect l="l" t="t" r="r" b="b"/>
            <a:pathLst>
              <a:path w="4906010" h="3221990">
                <a:moveTo>
                  <a:pt x="0" y="3221736"/>
                </a:moveTo>
                <a:lnTo>
                  <a:pt x="4905756" y="3221736"/>
                </a:lnTo>
                <a:lnTo>
                  <a:pt x="4905756" y="0"/>
                </a:lnTo>
                <a:lnTo>
                  <a:pt x="0" y="0"/>
                </a:lnTo>
                <a:lnTo>
                  <a:pt x="0" y="3221736"/>
                </a:lnTo>
                <a:close/>
              </a:path>
            </a:pathLst>
          </a:custGeom>
          <a:ln w="2540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ea typeface="+mn-ea"/>
              <a:cs typeface="+mn-cs"/>
            </a:endParaRPr>
          </a:p>
        </p:txBody>
      </p:sp>
      <p:sp>
        <p:nvSpPr>
          <p:cNvPr id="13" name="object 30"/>
          <p:cNvSpPr txBox="1"/>
          <p:nvPr/>
        </p:nvSpPr>
        <p:spPr>
          <a:xfrm>
            <a:off x="7417435" y="1488440"/>
            <a:ext cx="2987675" cy="306070"/>
          </a:xfrm>
          <a:prstGeom prst="rect">
            <a:avLst/>
          </a:prstGeom>
          <a:solidFill>
            <a:schemeClr val="accent1">
              <a:lumMod val="75000"/>
            </a:schemeClr>
          </a:solidFill>
        </p:spPr>
        <p:txBody>
          <a:bodyPr vert="horz" wrap="square" lIns="0" tIns="19472" rIns="0" bIns="0" rtlCol="0">
            <a:spAutoFit/>
          </a:bodyPr>
          <a:lstStyle/>
          <a:p>
            <a:pPr marL="527685" marR="0" lvl="0" indent="0" defTabSz="914400" rtl="0" eaLnBrk="1" fontAlgn="auto" latinLnBrk="0" hangingPunct="1">
              <a:lnSpc>
                <a:spcPct val="100000"/>
              </a:lnSpc>
              <a:spcBef>
                <a:spcPts val="150"/>
              </a:spcBef>
              <a:spcAft>
                <a:spcPts val="0"/>
              </a:spcAft>
              <a:buClrTx/>
              <a:buSzTx/>
              <a:buFontTx/>
              <a:buNone/>
              <a:defRPr/>
            </a:pPr>
            <a:r>
              <a:rPr lang="zh-CN" altLang="en-US" sz="1865" b="1" dirty="0">
                <a:solidFill>
                  <a:srgbClr val="FFFFFF"/>
                </a:solidFill>
              </a:rPr>
              <a:t>作为负责人调节工作 </a:t>
            </a:r>
            <a:endParaRPr kumimoji="0" lang="zh-CN" altLang="en-US" sz="1865" b="0" i="0" u="none" strike="noStrike" kern="1200" cap="none" spc="0" normalizeH="0" baseline="0" noProof="0" dirty="0">
              <a:ln>
                <a:noFill/>
              </a:ln>
              <a:solidFill>
                <a:prstClr val="black"/>
              </a:solidFill>
              <a:effectLst/>
              <a:uLnTx/>
              <a:uFillTx/>
            </a:endParaRPr>
          </a:p>
        </p:txBody>
      </p:sp>
      <p:sp>
        <p:nvSpPr>
          <p:cNvPr id="16" name="object 30"/>
          <p:cNvSpPr txBox="1"/>
          <p:nvPr/>
        </p:nvSpPr>
        <p:spPr>
          <a:xfrm>
            <a:off x="1821180" y="1488440"/>
            <a:ext cx="3059430" cy="306070"/>
          </a:xfrm>
          <a:prstGeom prst="rect">
            <a:avLst/>
          </a:prstGeom>
          <a:solidFill>
            <a:schemeClr val="accent1">
              <a:lumMod val="75000"/>
            </a:schemeClr>
          </a:solidFill>
        </p:spPr>
        <p:txBody>
          <a:bodyPr vert="horz" wrap="square" lIns="0" tIns="19472" rIns="0" bIns="0" rtlCol="0">
            <a:spAutoFit/>
            <a:scene3d>
              <a:camera prst="orthographicFront"/>
              <a:lightRig rig="threePt" dir="t"/>
            </a:scene3d>
          </a:bodyPr>
          <a:lstStyle/>
          <a:p>
            <a:pPr marL="527685" marR="0" lvl="0" indent="0" defTabSz="914400" rtl="0" eaLnBrk="1" fontAlgn="auto" latinLnBrk="0" hangingPunct="1">
              <a:lnSpc>
                <a:spcPct val="100000"/>
              </a:lnSpc>
              <a:spcBef>
                <a:spcPts val="150"/>
              </a:spcBef>
              <a:spcAft>
                <a:spcPts val="0"/>
              </a:spcAft>
              <a:buClrTx/>
              <a:buSzTx/>
              <a:buFontTx/>
              <a:buNone/>
              <a:defRPr/>
            </a:pPr>
            <a:r>
              <a:rPr lang="zh-CN" altLang="en-US" sz="1865" b="1" dirty="0">
                <a:solidFill>
                  <a:schemeClr val="bg1"/>
                </a:solidFill>
                <a:effectLst>
                  <a:outerShdw blurRad="38100" dist="19050" dir="2700000" algn="tl" rotWithShape="0">
                    <a:schemeClr val="dk1">
                      <a:alpha val="40000"/>
                    </a:schemeClr>
                  </a:outerShdw>
                </a:effectLst>
              </a:rPr>
              <a:t>    分类模型搭建</a:t>
            </a:r>
            <a:endParaRPr kumimoji="0" lang="zh-CN" altLang="en-US" sz="1865" b="1" i="0" u="none" strike="noStrike" kern="1200" cap="none" spc="0" normalizeH="0" baseline="0" noProof="0" dirty="0">
              <a:solidFill>
                <a:schemeClr val="bg1"/>
              </a:solidFill>
              <a:effectLst>
                <a:outerShdw blurRad="38100" dist="19050" dir="2700000" algn="tl" rotWithShape="0">
                  <a:schemeClr val="dk1">
                    <a:alpha val="40000"/>
                  </a:schemeClr>
                </a:outerShdw>
              </a:effectLst>
              <a:uLnTx/>
              <a:uFillTx/>
            </a:endParaRPr>
          </a:p>
        </p:txBody>
      </p:sp>
      <p:sp>
        <p:nvSpPr>
          <p:cNvPr id="9" name="文本框 8"/>
          <p:cNvSpPr txBox="1"/>
          <p:nvPr/>
        </p:nvSpPr>
        <p:spPr>
          <a:xfrm>
            <a:off x="1546225" y="2014013"/>
            <a:ext cx="3817627" cy="2031325"/>
          </a:xfrm>
          <a:prstGeom prst="rect">
            <a:avLst/>
          </a:prstGeom>
          <a:noFill/>
        </p:spPr>
        <p:txBody>
          <a:bodyPr wrap="square" rtlCol="0">
            <a:spAutoFit/>
          </a:bodyPr>
          <a:lstStyle/>
          <a:p>
            <a:r>
              <a:rPr lang="en-US" altLang="zh-CN" dirty="0" err="1"/>
              <a:t>ResNeXt</a:t>
            </a:r>
            <a:r>
              <a:rPr lang="zh-CN" altLang="en-US" dirty="0"/>
              <a:t>网络为华人学者谢赛宁所创，</a:t>
            </a:r>
            <a:r>
              <a:rPr lang="en-US" altLang="zh-CN" dirty="0"/>
              <a:t>GitHub</a:t>
            </a:r>
            <a:r>
              <a:rPr lang="zh-CN" altLang="en-US" dirty="0"/>
              <a:t>上能找到网络源码。在充分学习以及指导老师的帮助下，对源码进行了一定的修改。</a:t>
            </a:r>
            <a:r>
              <a:rPr lang="zh-CN" altLang="en-US" dirty="0">
                <a:solidFill>
                  <a:srgbClr val="975353"/>
                </a:solidFill>
              </a:rPr>
              <a:t>（项目的机电部分主要由组内自动化专业以及电子信息专业的同学负责）</a:t>
            </a:r>
          </a:p>
          <a:p>
            <a:pPr algn="l"/>
            <a:endParaRPr lang="zh-CN" altLang="en-US" dirty="0"/>
          </a:p>
        </p:txBody>
      </p:sp>
      <p:sp>
        <p:nvSpPr>
          <p:cNvPr id="12" name="文本框 11"/>
          <p:cNvSpPr txBox="1"/>
          <p:nvPr/>
        </p:nvSpPr>
        <p:spPr>
          <a:xfrm>
            <a:off x="7310756" y="2014012"/>
            <a:ext cx="3675380" cy="923330"/>
          </a:xfrm>
          <a:prstGeom prst="rect">
            <a:avLst/>
          </a:prstGeom>
          <a:noFill/>
        </p:spPr>
        <p:txBody>
          <a:bodyPr wrap="square" rtlCol="0">
            <a:spAutoFit/>
          </a:bodyPr>
          <a:lstStyle/>
          <a:p>
            <a:pPr lvl="0" algn="l"/>
            <a:r>
              <a:rPr lang="zh-CN" altLang="en-US" dirty="0">
                <a:sym typeface="+mn-ea"/>
              </a:rPr>
              <a:t>与指导老师充分沟通，积极吸取指导老师意见，并将老师意见反馈给组内人员</a:t>
            </a:r>
          </a:p>
        </p:txBody>
      </p:sp>
      <p:cxnSp>
        <p:nvCxnSpPr>
          <p:cNvPr id="33" name="直接连接符 32"/>
          <p:cNvCxnSpPr/>
          <p:nvPr/>
        </p:nvCxnSpPr>
        <p:spPr>
          <a:xfrm>
            <a:off x="6096000" y="1621155"/>
            <a:ext cx="0" cy="38481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443230" y="5772785"/>
            <a:ext cx="11305540" cy="534035"/>
          </a:xfrm>
          <a:prstGeom prst="rect">
            <a:avLst/>
          </a:prstGeom>
          <a:gradFill>
            <a:gsLst>
              <a:gs pos="100000">
                <a:schemeClr val="bg1">
                  <a:alpha val="0"/>
                </a:schemeClr>
              </a:gs>
              <a:gs pos="0">
                <a:schemeClr val="bg1">
                  <a:alpha val="7000"/>
                </a:schemeClr>
              </a:gs>
              <a:gs pos="75000">
                <a:srgbClr val="843333"/>
              </a:gs>
              <a:gs pos="25000">
                <a:srgbClr val="7E2B2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19050" dir="2700000" algn="tl" rotWithShape="0">
                    <a:schemeClr val="dk1">
                      <a:alpha val="40000"/>
                    </a:schemeClr>
                  </a:outerShdw>
                </a:effectLst>
                <a:ea typeface="方正大黑简体" panose="03000509000000000000" pitchFamily="65" charset="-122"/>
                <a:sym typeface="+mn-ea"/>
              </a:rPr>
              <a:t>与不同专业的同学合作，多专业融合，达到</a:t>
            </a:r>
            <a:r>
              <a:rPr lang="en-US" altLang="zh-CN" sz="2400" b="1" dirty="0">
                <a:solidFill>
                  <a:srgbClr val="FFFF00"/>
                </a:solidFill>
                <a:effectLst>
                  <a:outerShdw blurRad="38100" dist="19050" dir="2700000" algn="tl" rotWithShape="0">
                    <a:schemeClr val="dk1">
                      <a:alpha val="40000"/>
                    </a:schemeClr>
                  </a:outerShdw>
                </a:effectLst>
                <a:ea typeface="方正大黑简体" panose="03000509000000000000" pitchFamily="65" charset="-122"/>
                <a:sym typeface="+mn-ea"/>
              </a:rPr>
              <a:t>1+1&gt;2</a:t>
            </a:r>
            <a:r>
              <a:rPr lang="zh-CN" altLang="en-US" sz="2000" b="1" dirty="0">
                <a:solidFill>
                  <a:schemeClr val="bg1"/>
                </a:solidFill>
                <a:effectLst>
                  <a:outerShdw blurRad="38100" dist="19050" dir="2700000" algn="tl" rotWithShape="0">
                    <a:schemeClr val="dk1">
                      <a:alpha val="40000"/>
                    </a:schemeClr>
                  </a:outerShdw>
                </a:effectLst>
                <a:ea typeface="方正大黑简体" panose="03000509000000000000" pitchFamily="65" charset="-122"/>
                <a:sym typeface="+mn-ea"/>
              </a:rPr>
              <a:t>的效果！</a:t>
            </a:r>
          </a:p>
        </p:txBody>
      </p:sp>
      <p:pic>
        <p:nvPicPr>
          <p:cNvPr id="31" name="图片 30"/>
          <p:cNvPicPr>
            <a:picLocks noChangeAspect="1"/>
          </p:cNvPicPr>
          <p:nvPr/>
        </p:nvPicPr>
        <p:blipFill>
          <a:blip r:embed="rId2"/>
          <a:stretch>
            <a:fillRect/>
          </a:stretch>
        </p:blipFill>
        <p:spPr>
          <a:xfrm>
            <a:off x="1205865" y="2075180"/>
            <a:ext cx="381000" cy="219075"/>
          </a:xfrm>
          <a:prstGeom prst="rect">
            <a:avLst/>
          </a:prstGeom>
          <a:noFill/>
        </p:spPr>
      </p:pic>
      <p:pic>
        <p:nvPicPr>
          <p:cNvPr id="17" name="图片 16"/>
          <p:cNvPicPr>
            <a:picLocks noChangeAspect="1"/>
          </p:cNvPicPr>
          <p:nvPr/>
        </p:nvPicPr>
        <p:blipFill>
          <a:blip r:embed="rId2"/>
          <a:stretch>
            <a:fillRect/>
          </a:stretch>
        </p:blipFill>
        <p:spPr>
          <a:xfrm>
            <a:off x="6886575" y="2069258"/>
            <a:ext cx="381000" cy="219075"/>
          </a:xfrm>
          <a:prstGeom prst="rect">
            <a:avLst/>
          </a:prstGeom>
          <a:noFill/>
        </p:spPr>
      </p:pic>
      <p:pic>
        <p:nvPicPr>
          <p:cNvPr id="19" name="图片 18">
            <a:extLst>
              <a:ext uri="{FF2B5EF4-FFF2-40B4-BE49-F238E27FC236}">
                <a16:creationId xmlns:a16="http://schemas.microsoft.com/office/drawing/2014/main" id="{95BB0F3D-5CDD-83F1-28AD-5F7405F0B0CB}"/>
              </a:ext>
            </a:extLst>
          </p:cNvPr>
          <p:cNvPicPr>
            <a:picLocks noChangeAspect="1"/>
          </p:cNvPicPr>
          <p:nvPr/>
        </p:nvPicPr>
        <p:blipFill>
          <a:blip r:embed="rId2"/>
          <a:stretch>
            <a:fillRect/>
          </a:stretch>
        </p:blipFill>
        <p:spPr>
          <a:xfrm>
            <a:off x="1188264" y="4175186"/>
            <a:ext cx="381000" cy="219075"/>
          </a:xfrm>
          <a:prstGeom prst="rect">
            <a:avLst/>
          </a:prstGeom>
          <a:noFill/>
        </p:spPr>
      </p:pic>
      <p:sp>
        <p:nvSpPr>
          <p:cNvPr id="20" name="文本框 19">
            <a:extLst>
              <a:ext uri="{FF2B5EF4-FFF2-40B4-BE49-F238E27FC236}">
                <a16:creationId xmlns:a16="http://schemas.microsoft.com/office/drawing/2014/main" id="{57A0A705-B92F-DF71-5D24-C081F33A8D9D}"/>
              </a:ext>
            </a:extLst>
          </p:cNvPr>
          <p:cNvSpPr txBox="1"/>
          <p:nvPr/>
        </p:nvSpPr>
        <p:spPr>
          <a:xfrm>
            <a:off x="7310756" y="3066976"/>
            <a:ext cx="3675380" cy="923330"/>
          </a:xfrm>
          <a:prstGeom prst="rect">
            <a:avLst/>
          </a:prstGeom>
          <a:noFill/>
        </p:spPr>
        <p:txBody>
          <a:bodyPr wrap="square" rtlCol="0">
            <a:spAutoFit/>
          </a:bodyPr>
          <a:lstStyle/>
          <a:p>
            <a:pPr lvl="0" algn="l"/>
            <a:r>
              <a:rPr lang="zh-CN" altLang="en-US" dirty="0">
                <a:sym typeface="+mn-ea"/>
              </a:rPr>
              <a:t>负责组织组内人员进行项目说明书的编写，汇总组内各成员的工作并进行修改</a:t>
            </a:r>
          </a:p>
        </p:txBody>
      </p:sp>
      <p:pic>
        <p:nvPicPr>
          <p:cNvPr id="21" name="图片 20">
            <a:extLst>
              <a:ext uri="{FF2B5EF4-FFF2-40B4-BE49-F238E27FC236}">
                <a16:creationId xmlns:a16="http://schemas.microsoft.com/office/drawing/2014/main" id="{73490E56-96A2-7C74-8D06-E571D90A5445}"/>
              </a:ext>
            </a:extLst>
          </p:cNvPr>
          <p:cNvPicPr>
            <a:picLocks noChangeAspect="1"/>
          </p:cNvPicPr>
          <p:nvPr/>
        </p:nvPicPr>
        <p:blipFill>
          <a:blip r:embed="rId2"/>
          <a:stretch>
            <a:fillRect/>
          </a:stretch>
        </p:blipFill>
        <p:spPr>
          <a:xfrm>
            <a:off x="6886575" y="3122222"/>
            <a:ext cx="381000" cy="219075"/>
          </a:xfrm>
          <a:prstGeom prst="rect">
            <a:avLst/>
          </a:prstGeom>
          <a:noFill/>
        </p:spPr>
      </p:pic>
      <p:sp>
        <p:nvSpPr>
          <p:cNvPr id="22" name="文本框 21">
            <a:extLst>
              <a:ext uri="{FF2B5EF4-FFF2-40B4-BE49-F238E27FC236}">
                <a16:creationId xmlns:a16="http://schemas.microsoft.com/office/drawing/2014/main" id="{A9A1E3B2-A8AF-AA88-5D2E-54A95F44DF1D}"/>
              </a:ext>
            </a:extLst>
          </p:cNvPr>
          <p:cNvSpPr txBox="1"/>
          <p:nvPr/>
        </p:nvSpPr>
        <p:spPr>
          <a:xfrm>
            <a:off x="7310756" y="4175186"/>
            <a:ext cx="3675380" cy="923330"/>
          </a:xfrm>
          <a:prstGeom prst="rect">
            <a:avLst/>
          </a:prstGeom>
          <a:noFill/>
        </p:spPr>
        <p:txBody>
          <a:bodyPr wrap="square" rtlCol="0">
            <a:spAutoFit/>
          </a:bodyPr>
          <a:lstStyle/>
          <a:p>
            <a:pPr lvl="0" algn="l"/>
            <a:r>
              <a:rPr lang="zh-CN" altLang="en-US" dirty="0">
                <a:sym typeface="+mn-ea"/>
              </a:rPr>
              <a:t>参加竞赛时负责与组委会老师沟通，进行相关的工作。例如：项目的提交、答辩准备、答辩分工安排等等</a:t>
            </a:r>
          </a:p>
        </p:txBody>
      </p:sp>
      <p:pic>
        <p:nvPicPr>
          <p:cNvPr id="23" name="图片 22">
            <a:extLst>
              <a:ext uri="{FF2B5EF4-FFF2-40B4-BE49-F238E27FC236}">
                <a16:creationId xmlns:a16="http://schemas.microsoft.com/office/drawing/2014/main" id="{7535233B-130B-8A25-F215-CB88071FF9F1}"/>
              </a:ext>
            </a:extLst>
          </p:cNvPr>
          <p:cNvPicPr>
            <a:picLocks noChangeAspect="1"/>
          </p:cNvPicPr>
          <p:nvPr/>
        </p:nvPicPr>
        <p:blipFill>
          <a:blip r:embed="rId2"/>
          <a:stretch>
            <a:fillRect/>
          </a:stretch>
        </p:blipFill>
        <p:spPr>
          <a:xfrm>
            <a:off x="6886575" y="4230432"/>
            <a:ext cx="381000" cy="219075"/>
          </a:xfrm>
          <a:prstGeom prst="rect">
            <a:avLst/>
          </a:prstGeom>
          <a:noFill/>
        </p:spPr>
      </p:pic>
      <p:sp>
        <p:nvSpPr>
          <p:cNvPr id="24" name="文本框 23">
            <a:extLst>
              <a:ext uri="{FF2B5EF4-FFF2-40B4-BE49-F238E27FC236}">
                <a16:creationId xmlns:a16="http://schemas.microsoft.com/office/drawing/2014/main" id="{D3D79772-498E-3DE7-6BB3-4BB9EBEFC8A5}"/>
              </a:ext>
            </a:extLst>
          </p:cNvPr>
          <p:cNvSpPr txBox="1"/>
          <p:nvPr/>
        </p:nvSpPr>
        <p:spPr>
          <a:xfrm>
            <a:off x="1505589" y="4115030"/>
            <a:ext cx="3817627" cy="646331"/>
          </a:xfrm>
          <a:prstGeom prst="rect">
            <a:avLst/>
          </a:prstGeom>
          <a:noFill/>
        </p:spPr>
        <p:txBody>
          <a:bodyPr wrap="square" rtlCol="0">
            <a:spAutoFit/>
          </a:bodyPr>
          <a:lstStyle/>
          <a:p>
            <a:r>
              <a:rPr lang="zh-CN" altLang="en-US" dirty="0"/>
              <a:t>通过</a:t>
            </a:r>
            <a:r>
              <a:rPr lang="en-US" altLang="zh-CN" dirty="0"/>
              <a:t>Python</a:t>
            </a:r>
            <a:r>
              <a:rPr lang="zh-CN" altLang="en-US" dirty="0"/>
              <a:t>爬虫爬取数据集，并对收集到的数据集进行相关处理。</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panose="020B0503020204020204" pitchFamily="34" charset="-122"/>
                <a:cs typeface="+mn-cs"/>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panose="020B0503020204020204" pitchFamily="34" charset="-122"/>
                <a:cs typeface="+mn-cs"/>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panose="020B0503020204020204" pitchFamily="34" charset="-122"/>
                <a:cs typeface="+mn-cs"/>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grpSp>
      <p:pic>
        <p:nvPicPr>
          <p:cNvPr id="3" name="图片 2" descr="/Users/mac/Desktop/IMG_3433.jpgIMG_3433"/>
          <p:cNvPicPr/>
          <p:nvPr/>
        </p:nvPicPr>
        <p:blipFill>
          <a:blip r:embed="rId3"/>
          <a:srcRect l="11759"/>
          <a:stretch>
            <a:fillRect/>
          </a:stretch>
        </p:blipFill>
        <p:spPr>
          <a:xfrm>
            <a:off x="-1270" y="1447165"/>
            <a:ext cx="4865370" cy="3906520"/>
          </a:xfrm>
          <a:prstGeom prst="rect">
            <a:avLst/>
          </a:prstGeom>
        </p:spPr>
      </p:pic>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panose="020B0503020204020204" pitchFamily="34" charset="-122"/>
              <a:cs typeface="+mn-cs"/>
            </a:endParaRPr>
          </a:p>
        </p:txBody>
      </p:sp>
      <p:sp>
        <p:nvSpPr>
          <p:cNvPr id="44" name="任意多边形 43"/>
          <p:cNvSpPr/>
          <p:nvPr/>
        </p:nvSpPr>
        <p:spPr>
          <a:xfrm rot="16200000">
            <a:off x="384225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panose="020B0503020204020204" pitchFamily="34" charset="-122"/>
              <a:cs typeface="+mn-cs"/>
            </a:endParaRPr>
          </a:p>
        </p:txBody>
      </p:sp>
      <p:grpSp>
        <p:nvGrpSpPr>
          <p:cNvPr id="2" name="组合 1"/>
          <p:cNvGrpSpPr/>
          <p:nvPr/>
        </p:nvGrpSpPr>
        <p:grpSpPr>
          <a:xfrm>
            <a:off x="6723654" y="2988156"/>
            <a:ext cx="3993114" cy="960868"/>
            <a:chOff x="11487" y="7036"/>
            <a:chExt cx="3515" cy="430"/>
          </a:xfrm>
        </p:grpSpPr>
        <p:sp>
          <p:nvSpPr>
            <p:cNvPr id="72" name="矩形 71"/>
            <p:cNvSpPr/>
            <p:nvPr/>
          </p:nvSpPr>
          <p:spPr>
            <a:xfrm>
              <a:off x="11487" y="7036"/>
              <a:ext cx="836" cy="4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rPr>
                <a:t>04</a:t>
              </a:r>
              <a:endParaRPr kumimoji="0" lang="zh-CN" altLang="en-US" sz="4400" b="1"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73" name="矩形 72"/>
            <p:cNvSpPr/>
            <p:nvPr/>
          </p:nvSpPr>
          <p:spPr>
            <a:xfrm>
              <a:off x="12403" y="7066"/>
              <a:ext cx="2599" cy="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4400" b="1" dirty="0">
                  <a:solidFill>
                    <a:srgbClr val="6B0A0A"/>
                  </a:solidFill>
                  <a:latin typeface="微软雅黑"/>
                  <a:ea typeface="微软雅黑" panose="020B0503020204020204" pitchFamily="34" charset="-122"/>
                </a:rPr>
                <a:t>读 研 展 望</a:t>
              </a:r>
              <a:endParaRPr kumimoji="0" lang="zh-CN" altLang="en-US" sz="4400" b="1" i="0" u="none" strike="noStrike" kern="1200" cap="none" spc="0" normalizeH="0" baseline="0" noProof="0" dirty="0">
                <a:ln>
                  <a:noFill/>
                </a:ln>
                <a:solidFill>
                  <a:srgbClr val="6B0A0A"/>
                </a:solidFill>
                <a:effectLst/>
                <a:uLnTx/>
                <a:uFillTx/>
                <a:latin typeface="微软雅黑"/>
                <a:ea typeface="微软雅黑" panose="020B0503020204020204" pitchFamily="34" charset="-122"/>
                <a:cs typeface="+mn-cs"/>
              </a:endParaRPr>
            </a:p>
          </p:txBody>
        </p:sp>
      </p:grpSp>
    </p:spTree>
    <p:extLst>
      <p:ext uri="{BB962C8B-B14F-4D97-AF65-F5344CB8AC3E}">
        <p14:creationId xmlns:p14="http://schemas.microsoft.com/office/powerpoint/2010/main" val="3461606686"/>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ACACA56-2589-E6C6-379F-810E79D29809}"/>
              </a:ext>
            </a:extLst>
          </p:cNvPr>
          <p:cNvPicPr>
            <a:picLocks noChangeAspect="1"/>
          </p:cNvPicPr>
          <p:nvPr/>
        </p:nvPicPr>
        <p:blipFill>
          <a:blip r:embed="rId2"/>
          <a:stretch>
            <a:fillRect/>
          </a:stretch>
        </p:blipFill>
        <p:spPr>
          <a:xfrm>
            <a:off x="946794" y="2372690"/>
            <a:ext cx="4759996" cy="3217405"/>
          </a:xfrm>
          <a:prstGeom prst="rect">
            <a:avLst/>
          </a:prstGeom>
        </p:spPr>
      </p:pic>
      <p:sp>
        <p:nvSpPr>
          <p:cNvPr id="3" name="文本框 2">
            <a:extLst>
              <a:ext uri="{FF2B5EF4-FFF2-40B4-BE49-F238E27FC236}">
                <a16:creationId xmlns:a16="http://schemas.microsoft.com/office/drawing/2014/main" id="{70F5640B-DD76-AEAC-BE19-02FFA7056620}"/>
              </a:ext>
            </a:extLst>
          </p:cNvPr>
          <p:cNvSpPr txBox="1"/>
          <p:nvPr/>
        </p:nvSpPr>
        <p:spPr>
          <a:xfrm>
            <a:off x="1113293" y="307353"/>
            <a:ext cx="141577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cs typeface="+mn-cs"/>
              </a:rPr>
              <a:t>读研展望</a:t>
            </a:r>
          </a:p>
        </p:txBody>
      </p:sp>
      <p:sp>
        <p:nvSpPr>
          <p:cNvPr id="4" name="文本框 3">
            <a:extLst>
              <a:ext uri="{FF2B5EF4-FFF2-40B4-BE49-F238E27FC236}">
                <a16:creationId xmlns:a16="http://schemas.microsoft.com/office/drawing/2014/main" id="{610A52F0-1B4D-16D3-6319-86AB56192C71}"/>
              </a:ext>
            </a:extLst>
          </p:cNvPr>
          <p:cNvSpPr txBox="1"/>
          <p:nvPr/>
        </p:nvSpPr>
        <p:spPr>
          <a:xfrm>
            <a:off x="946794" y="1726359"/>
            <a:ext cx="4759996" cy="646331"/>
          </a:xfrm>
          <a:prstGeom prst="rect">
            <a:avLst/>
          </a:prstGeom>
          <a:noFill/>
        </p:spPr>
        <p:txBody>
          <a:bodyPr wrap="square" rtlCol="0">
            <a:spAutoFit/>
          </a:bodyPr>
          <a:lstStyle/>
          <a:p>
            <a:r>
              <a:rPr lang="zh-CN" altLang="en-US" dirty="0"/>
              <a:t>如果我有幸能在</a:t>
            </a:r>
            <a:r>
              <a:rPr lang="en-US" altLang="zh-CN" dirty="0"/>
              <a:t>XXX</a:t>
            </a:r>
            <a:r>
              <a:rPr lang="zh-CN" altLang="en-US" dirty="0"/>
              <a:t>大学攻读研究生，</a:t>
            </a:r>
            <a:r>
              <a:rPr lang="zh-CN" altLang="en-US" b="1" dirty="0">
                <a:solidFill>
                  <a:srgbClr val="975353"/>
                </a:solidFill>
              </a:rPr>
              <a:t>我将会做出以下努力：</a:t>
            </a:r>
          </a:p>
        </p:txBody>
      </p:sp>
      <p:pic>
        <p:nvPicPr>
          <p:cNvPr id="6" name="图片 5">
            <a:extLst>
              <a:ext uri="{FF2B5EF4-FFF2-40B4-BE49-F238E27FC236}">
                <a16:creationId xmlns:a16="http://schemas.microsoft.com/office/drawing/2014/main" id="{C2E59F4A-093C-74CA-ADCA-ACB7D986B5D3}"/>
              </a:ext>
            </a:extLst>
          </p:cNvPr>
          <p:cNvPicPr>
            <a:picLocks noChangeAspect="1"/>
          </p:cNvPicPr>
          <p:nvPr/>
        </p:nvPicPr>
        <p:blipFill>
          <a:blip r:embed="rId3"/>
          <a:stretch>
            <a:fillRect/>
          </a:stretch>
        </p:blipFill>
        <p:spPr>
          <a:xfrm>
            <a:off x="6485212" y="2372690"/>
            <a:ext cx="905409" cy="1056310"/>
          </a:xfrm>
          <a:prstGeom prst="rect">
            <a:avLst/>
          </a:prstGeom>
        </p:spPr>
      </p:pic>
      <p:pic>
        <p:nvPicPr>
          <p:cNvPr id="8" name="图片 7">
            <a:extLst>
              <a:ext uri="{FF2B5EF4-FFF2-40B4-BE49-F238E27FC236}">
                <a16:creationId xmlns:a16="http://schemas.microsoft.com/office/drawing/2014/main" id="{696C5540-68CB-F855-B991-BC2191299B8C}"/>
              </a:ext>
            </a:extLst>
          </p:cNvPr>
          <p:cNvPicPr>
            <a:picLocks noChangeAspect="1"/>
          </p:cNvPicPr>
          <p:nvPr/>
        </p:nvPicPr>
        <p:blipFill>
          <a:blip r:embed="rId4"/>
          <a:stretch>
            <a:fillRect/>
          </a:stretch>
        </p:blipFill>
        <p:spPr>
          <a:xfrm>
            <a:off x="7390621" y="3429000"/>
            <a:ext cx="905409" cy="1077022"/>
          </a:xfrm>
          <a:prstGeom prst="rect">
            <a:avLst/>
          </a:prstGeom>
        </p:spPr>
      </p:pic>
      <p:pic>
        <p:nvPicPr>
          <p:cNvPr id="12" name="图片 11">
            <a:extLst>
              <a:ext uri="{FF2B5EF4-FFF2-40B4-BE49-F238E27FC236}">
                <a16:creationId xmlns:a16="http://schemas.microsoft.com/office/drawing/2014/main" id="{62E163C3-D1CA-E86F-82D7-C408938DFD3F}"/>
              </a:ext>
            </a:extLst>
          </p:cNvPr>
          <p:cNvPicPr>
            <a:picLocks noChangeAspect="1"/>
          </p:cNvPicPr>
          <p:nvPr/>
        </p:nvPicPr>
        <p:blipFill>
          <a:blip r:embed="rId5"/>
          <a:stretch>
            <a:fillRect/>
          </a:stretch>
        </p:blipFill>
        <p:spPr>
          <a:xfrm>
            <a:off x="6504290" y="4587333"/>
            <a:ext cx="886331" cy="1050109"/>
          </a:xfrm>
          <a:prstGeom prst="rect">
            <a:avLst/>
          </a:prstGeom>
        </p:spPr>
      </p:pic>
      <p:sp>
        <p:nvSpPr>
          <p:cNvPr id="13" name="文本框 12">
            <a:extLst>
              <a:ext uri="{FF2B5EF4-FFF2-40B4-BE49-F238E27FC236}">
                <a16:creationId xmlns:a16="http://schemas.microsoft.com/office/drawing/2014/main" id="{CC76247D-B7C9-B176-D163-BFA9CC6C157A}"/>
              </a:ext>
            </a:extLst>
          </p:cNvPr>
          <p:cNvSpPr txBox="1"/>
          <p:nvPr/>
        </p:nvSpPr>
        <p:spPr>
          <a:xfrm>
            <a:off x="6315755" y="1864858"/>
            <a:ext cx="2620856" cy="369332"/>
          </a:xfrm>
          <a:prstGeom prst="rect">
            <a:avLst/>
          </a:prstGeom>
          <a:noFill/>
        </p:spPr>
        <p:txBody>
          <a:bodyPr wrap="square" rtlCol="0">
            <a:spAutoFit/>
          </a:bodyPr>
          <a:lstStyle/>
          <a:p>
            <a:r>
              <a:rPr lang="zh-CN" altLang="en-US" b="1" dirty="0">
                <a:solidFill>
                  <a:srgbClr val="975353"/>
                </a:solidFill>
              </a:rPr>
              <a:t>（一）学好专业知识</a:t>
            </a:r>
          </a:p>
        </p:txBody>
      </p:sp>
      <p:sp>
        <p:nvSpPr>
          <p:cNvPr id="14" name="文本框 13">
            <a:extLst>
              <a:ext uri="{FF2B5EF4-FFF2-40B4-BE49-F238E27FC236}">
                <a16:creationId xmlns:a16="http://schemas.microsoft.com/office/drawing/2014/main" id="{0EDC53E6-B657-1114-F074-CE6B94AA15D8}"/>
              </a:ext>
            </a:extLst>
          </p:cNvPr>
          <p:cNvSpPr txBox="1"/>
          <p:nvPr/>
        </p:nvSpPr>
        <p:spPr>
          <a:xfrm>
            <a:off x="7748732" y="2577679"/>
            <a:ext cx="3007252" cy="646331"/>
          </a:xfrm>
          <a:prstGeom prst="rect">
            <a:avLst/>
          </a:prstGeom>
          <a:noFill/>
        </p:spPr>
        <p:txBody>
          <a:bodyPr wrap="square" rtlCol="0">
            <a:spAutoFit/>
          </a:bodyPr>
          <a:lstStyle/>
          <a:p>
            <a:r>
              <a:rPr lang="zh-CN" altLang="en-US" dirty="0"/>
              <a:t>端正态度，刻苦努力学好研究生期间的专业课程</a:t>
            </a:r>
          </a:p>
        </p:txBody>
      </p:sp>
      <p:sp>
        <p:nvSpPr>
          <p:cNvPr id="15" name="文本框 14">
            <a:extLst>
              <a:ext uri="{FF2B5EF4-FFF2-40B4-BE49-F238E27FC236}">
                <a16:creationId xmlns:a16="http://schemas.microsoft.com/office/drawing/2014/main" id="{152023A1-924E-D087-7322-463FF1A91EFA}"/>
              </a:ext>
            </a:extLst>
          </p:cNvPr>
          <p:cNvSpPr txBox="1"/>
          <p:nvPr/>
        </p:nvSpPr>
        <p:spPr>
          <a:xfrm>
            <a:off x="8692983" y="3505846"/>
            <a:ext cx="3007252" cy="923330"/>
          </a:xfrm>
          <a:prstGeom prst="rect">
            <a:avLst/>
          </a:prstGeom>
          <a:noFill/>
        </p:spPr>
        <p:txBody>
          <a:bodyPr wrap="square" rtlCol="0">
            <a:spAutoFit/>
          </a:bodyPr>
          <a:lstStyle/>
          <a:p>
            <a:r>
              <a:rPr lang="zh-CN" altLang="en-US" dirty="0"/>
              <a:t>积极阅读专业相关论著，勤于思考，在充分理解论著的基础上尝试去解决问题</a:t>
            </a:r>
          </a:p>
        </p:txBody>
      </p:sp>
      <p:sp>
        <p:nvSpPr>
          <p:cNvPr id="16" name="文本框 15">
            <a:extLst>
              <a:ext uri="{FF2B5EF4-FFF2-40B4-BE49-F238E27FC236}">
                <a16:creationId xmlns:a16="http://schemas.microsoft.com/office/drawing/2014/main" id="{9256514F-088C-F0BE-97EC-1A9DA7E6C4A7}"/>
              </a:ext>
            </a:extLst>
          </p:cNvPr>
          <p:cNvSpPr txBox="1"/>
          <p:nvPr/>
        </p:nvSpPr>
        <p:spPr>
          <a:xfrm>
            <a:off x="7748731" y="4714112"/>
            <a:ext cx="3327763" cy="923330"/>
          </a:xfrm>
          <a:prstGeom prst="rect">
            <a:avLst/>
          </a:prstGeom>
          <a:noFill/>
        </p:spPr>
        <p:txBody>
          <a:bodyPr wrap="square" rtlCol="0">
            <a:spAutoFit/>
          </a:bodyPr>
          <a:lstStyle/>
          <a:p>
            <a:r>
              <a:rPr lang="zh-CN" altLang="en-US" dirty="0"/>
              <a:t>查缺补漏，读研前重新学习一遍数学、线代等基础学科，</a:t>
            </a:r>
            <a:r>
              <a:rPr lang="zh-CN" altLang="en-US"/>
              <a:t>多阅读所攻读方向领域</a:t>
            </a:r>
            <a:r>
              <a:rPr lang="zh-CN" altLang="en-US" dirty="0"/>
              <a:t>的书籍</a:t>
            </a:r>
          </a:p>
        </p:txBody>
      </p:sp>
      <p:cxnSp>
        <p:nvCxnSpPr>
          <p:cNvPr id="18" name="直接连接符 17">
            <a:extLst>
              <a:ext uri="{FF2B5EF4-FFF2-40B4-BE49-F238E27FC236}">
                <a16:creationId xmlns:a16="http://schemas.microsoft.com/office/drawing/2014/main" id="{003DB934-7E76-DAA8-F2DE-B3E3FCA5C329}"/>
              </a:ext>
            </a:extLst>
          </p:cNvPr>
          <p:cNvCxnSpPr/>
          <p:nvPr/>
        </p:nvCxnSpPr>
        <p:spPr>
          <a:xfrm>
            <a:off x="6090508" y="1524011"/>
            <a:ext cx="0" cy="3963670"/>
          </a:xfrm>
          <a:prstGeom prst="line">
            <a:avLst/>
          </a:prstGeom>
          <a:ln w="25400">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45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0F5640B-DD76-AEAC-BE19-02FFA7056620}"/>
              </a:ext>
            </a:extLst>
          </p:cNvPr>
          <p:cNvSpPr txBox="1"/>
          <p:nvPr/>
        </p:nvSpPr>
        <p:spPr>
          <a:xfrm>
            <a:off x="1113293" y="307353"/>
            <a:ext cx="141577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cs typeface="+mn-cs"/>
              </a:rPr>
              <a:t>读研展望</a:t>
            </a:r>
          </a:p>
        </p:txBody>
      </p:sp>
      <p:sp>
        <p:nvSpPr>
          <p:cNvPr id="13" name="文本框 12">
            <a:extLst>
              <a:ext uri="{FF2B5EF4-FFF2-40B4-BE49-F238E27FC236}">
                <a16:creationId xmlns:a16="http://schemas.microsoft.com/office/drawing/2014/main" id="{CC76247D-B7C9-B176-D163-BFA9CC6C157A}"/>
              </a:ext>
            </a:extLst>
          </p:cNvPr>
          <p:cNvSpPr txBox="1"/>
          <p:nvPr/>
        </p:nvSpPr>
        <p:spPr>
          <a:xfrm>
            <a:off x="492141" y="1790822"/>
            <a:ext cx="2620856" cy="369332"/>
          </a:xfrm>
          <a:prstGeom prst="rect">
            <a:avLst/>
          </a:prstGeom>
          <a:noFill/>
        </p:spPr>
        <p:txBody>
          <a:bodyPr wrap="square" rtlCol="0">
            <a:spAutoFit/>
          </a:bodyPr>
          <a:lstStyle/>
          <a:p>
            <a:r>
              <a:rPr lang="zh-CN" altLang="en-US" b="1" dirty="0">
                <a:solidFill>
                  <a:srgbClr val="975353"/>
                </a:solidFill>
              </a:rPr>
              <a:t>（二）扩展应用知识</a:t>
            </a:r>
          </a:p>
        </p:txBody>
      </p:sp>
      <p:sp>
        <p:nvSpPr>
          <p:cNvPr id="14" name="文本框 13">
            <a:extLst>
              <a:ext uri="{FF2B5EF4-FFF2-40B4-BE49-F238E27FC236}">
                <a16:creationId xmlns:a16="http://schemas.microsoft.com/office/drawing/2014/main" id="{0EDC53E6-B657-1114-F074-CE6B94AA15D8}"/>
              </a:ext>
            </a:extLst>
          </p:cNvPr>
          <p:cNvSpPr txBox="1"/>
          <p:nvPr/>
        </p:nvSpPr>
        <p:spPr>
          <a:xfrm>
            <a:off x="2096943" y="2179778"/>
            <a:ext cx="3682226" cy="923330"/>
          </a:xfrm>
          <a:prstGeom prst="rect">
            <a:avLst/>
          </a:prstGeom>
          <a:noFill/>
        </p:spPr>
        <p:txBody>
          <a:bodyPr wrap="square" rtlCol="0">
            <a:spAutoFit/>
          </a:bodyPr>
          <a:lstStyle/>
          <a:p>
            <a:r>
              <a:rPr lang="zh-CN" altLang="en-US" dirty="0"/>
              <a:t>进一步提高自己的编程能力，学习常用编程语言及应用。尤其是目前应用最为广泛的</a:t>
            </a:r>
            <a:r>
              <a:rPr lang="en-US" altLang="zh-CN" dirty="0"/>
              <a:t>python</a:t>
            </a:r>
            <a:endParaRPr lang="zh-CN" altLang="en-US" dirty="0"/>
          </a:p>
        </p:txBody>
      </p:sp>
      <p:sp>
        <p:nvSpPr>
          <p:cNvPr id="15" name="文本框 14">
            <a:extLst>
              <a:ext uri="{FF2B5EF4-FFF2-40B4-BE49-F238E27FC236}">
                <a16:creationId xmlns:a16="http://schemas.microsoft.com/office/drawing/2014/main" id="{152023A1-924E-D087-7322-463FF1A91EFA}"/>
              </a:ext>
            </a:extLst>
          </p:cNvPr>
          <p:cNvSpPr txBox="1"/>
          <p:nvPr/>
        </p:nvSpPr>
        <p:spPr>
          <a:xfrm>
            <a:off x="2096943" y="3171921"/>
            <a:ext cx="3682226" cy="923330"/>
          </a:xfrm>
          <a:prstGeom prst="rect">
            <a:avLst/>
          </a:prstGeom>
          <a:noFill/>
        </p:spPr>
        <p:txBody>
          <a:bodyPr wrap="square" rtlCol="0">
            <a:spAutoFit/>
          </a:bodyPr>
          <a:lstStyle/>
          <a:p>
            <a:r>
              <a:rPr lang="zh-CN" altLang="en-US" dirty="0"/>
              <a:t>加强自己的英语能力，尤其是专业英语方面。逐步提高自己读写英文论著的能力</a:t>
            </a:r>
          </a:p>
        </p:txBody>
      </p:sp>
      <p:sp>
        <p:nvSpPr>
          <p:cNvPr id="16" name="文本框 15">
            <a:extLst>
              <a:ext uri="{FF2B5EF4-FFF2-40B4-BE49-F238E27FC236}">
                <a16:creationId xmlns:a16="http://schemas.microsoft.com/office/drawing/2014/main" id="{9256514F-088C-F0BE-97EC-1A9DA7E6C4A7}"/>
              </a:ext>
            </a:extLst>
          </p:cNvPr>
          <p:cNvSpPr txBox="1"/>
          <p:nvPr/>
        </p:nvSpPr>
        <p:spPr>
          <a:xfrm>
            <a:off x="2096943" y="4263211"/>
            <a:ext cx="3682226" cy="1200329"/>
          </a:xfrm>
          <a:prstGeom prst="rect">
            <a:avLst/>
          </a:prstGeom>
          <a:noFill/>
        </p:spPr>
        <p:txBody>
          <a:bodyPr wrap="square" rtlCol="0">
            <a:spAutoFit/>
          </a:bodyPr>
          <a:lstStyle/>
          <a:p>
            <a:r>
              <a:rPr lang="zh-CN" altLang="en-US" dirty="0"/>
              <a:t>与导师和实验组的其他同学积极交流，开拓科研视野。扎实完成科研和其他课题任务，提高自主创新能力。</a:t>
            </a:r>
          </a:p>
        </p:txBody>
      </p:sp>
      <p:pic>
        <p:nvPicPr>
          <p:cNvPr id="7" name="图片 6">
            <a:extLst>
              <a:ext uri="{FF2B5EF4-FFF2-40B4-BE49-F238E27FC236}">
                <a16:creationId xmlns:a16="http://schemas.microsoft.com/office/drawing/2014/main" id="{2114574A-1217-7F88-3827-90EC3829505D}"/>
              </a:ext>
            </a:extLst>
          </p:cNvPr>
          <p:cNvPicPr>
            <a:picLocks noChangeAspect="1"/>
          </p:cNvPicPr>
          <p:nvPr/>
        </p:nvPicPr>
        <p:blipFill>
          <a:blip r:embed="rId2"/>
          <a:stretch>
            <a:fillRect/>
          </a:stretch>
        </p:blipFill>
        <p:spPr>
          <a:xfrm>
            <a:off x="6412833" y="1857118"/>
            <a:ext cx="5047897" cy="3414754"/>
          </a:xfrm>
          <a:prstGeom prst="rect">
            <a:avLst/>
          </a:prstGeom>
        </p:spPr>
      </p:pic>
      <p:pic>
        <p:nvPicPr>
          <p:cNvPr id="10" name="图片 9">
            <a:extLst>
              <a:ext uri="{FF2B5EF4-FFF2-40B4-BE49-F238E27FC236}">
                <a16:creationId xmlns:a16="http://schemas.microsoft.com/office/drawing/2014/main" id="{9F2F46D0-5580-4D2D-840B-1E860DBDEF3B}"/>
              </a:ext>
            </a:extLst>
          </p:cNvPr>
          <p:cNvPicPr>
            <a:picLocks noChangeAspect="1"/>
          </p:cNvPicPr>
          <p:nvPr/>
        </p:nvPicPr>
        <p:blipFill>
          <a:blip r:embed="rId3"/>
          <a:stretch>
            <a:fillRect/>
          </a:stretch>
        </p:blipFill>
        <p:spPr>
          <a:xfrm>
            <a:off x="616618" y="2363843"/>
            <a:ext cx="1299903" cy="608211"/>
          </a:xfrm>
          <a:prstGeom prst="rect">
            <a:avLst/>
          </a:prstGeom>
        </p:spPr>
      </p:pic>
      <p:pic>
        <p:nvPicPr>
          <p:cNvPr id="17" name="图片 16">
            <a:extLst>
              <a:ext uri="{FF2B5EF4-FFF2-40B4-BE49-F238E27FC236}">
                <a16:creationId xmlns:a16="http://schemas.microsoft.com/office/drawing/2014/main" id="{CC89CF85-4B7A-8E1A-4AEC-216778815559}"/>
              </a:ext>
            </a:extLst>
          </p:cNvPr>
          <p:cNvPicPr>
            <a:picLocks noChangeAspect="1"/>
          </p:cNvPicPr>
          <p:nvPr/>
        </p:nvPicPr>
        <p:blipFill>
          <a:blip r:embed="rId4"/>
          <a:stretch>
            <a:fillRect/>
          </a:stretch>
        </p:blipFill>
        <p:spPr>
          <a:xfrm>
            <a:off x="617226" y="3380696"/>
            <a:ext cx="1299295" cy="602826"/>
          </a:xfrm>
          <a:prstGeom prst="rect">
            <a:avLst/>
          </a:prstGeom>
        </p:spPr>
      </p:pic>
      <p:pic>
        <p:nvPicPr>
          <p:cNvPr id="19" name="图片 18">
            <a:extLst>
              <a:ext uri="{FF2B5EF4-FFF2-40B4-BE49-F238E27FC236}">
                <a16:creationId xmlns:a16="http://schemas.microsoft.com/office/drawing/2014/main" id="{84434BA5-24BA-D95D-51C1-199C5A512019}"/>
              </a:ext>
            </a:extLst>
          </p:cNvPr>
          <p:cNvPicPr>
            <a:picLocks noChangeAspect="1"/>
          </p:cNvPicPr>
          <p:nvPr/>
        </p:nvPicPr>
        <p:blipFill>
          <a:blip r:embed="rId5"/>
          <a:stretch>
            <a:fillRect/>
          </a:stretch>
        </p:blipFill>
        <p:spPr>
          <a:xfrm>
            <a:off x="617226" y="4392165"/>
            <a:ext cx="1299295" cy="619290"/>
          </a:xfrm>
          <a:prstGeom prst="rect">
            <a:avLst/>
          </a:prstGeom>
        </p:spPr>
      </p:pic>
      <p:cxnSp>
        <p:nvCxnSpPr>
          <p:cNvPr id="21" name="直接连接符 20">
            <a:extLst>
              <a:ext uri="{FF2B5EF4-FFF2-40B4-BE49-F238E27FC236}">
                <a16:creationId xmlns:a16="http://schemas.microsoft.com/office/drawing/2014/main" id="{6B0E2E3A-2677-58F3-261D-E1020FED0B3E}"/>
              </a:ext>
            </a:extLst>
          </p:cNvPr>
          <p:cNvCxnSpPr/>
          <p:nvPr/>
        </p:nvCxnSpPr>
        <p:spPr>
          <a:xfrm>
            <a:off x="5989955" y="1499870"/>
            <a:ext cx="0" cy="3963670"/>
          </a:xfrm>
          <a:prstGeom prst="line">
            <a:avLst/>
          </a:prstGeom>
          <a:ln w="25400">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0507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 name="图片 2" descr="/Users/mac/Desktop/IMG_3433.jpgIMG_3433"/>
          <p:cNvPicPr/>
          <p:nvPr/>
        </p:nvPicPr>
        <p:blipFill>
          <a:blip r:embed="rId3"/>
          <a:srcRect l="11759"/>
          <a:stretch>
            <a:fillRect/>
          </a:stretch>
        </p:blipFill>
        <p:spPr>
          <a:xfrm>
            <a:off x="-1270" y="1447165"/>
            <a:ext cx="4865370" cy="3906520"/>
          </a:xfrm>
          <a:prstGeom prst="rect">
            <a:avLst/>
          </a:prstGeom>
        </p:spPr>
      </p:pic>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任意多边形 43"/>
          <p:cNvSpPr/>
          <p:nvPr/>
        </p:nvSpPr>
        <p:spPr>
          <a:xfrm rot="16200000">
            <a:off x="384225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a:off x="7298690" y="2665095"/>
            <a:ext cx="2561538" cy="471170"/>
            <a:chOff x="11487" y="6971"/>
            <a:chExt cx="3201" cy="499"/>
          </a:xfrm>
        </p:grpSpPr>
        <p:sp>
          <p:nvSpPr>
            <p:cNvPr id="72" name="矩形 71"/>
            <p:cNvSpPr/>
            <p:nvPr/>
          </p:nvSpPr>
          <p:spPr>
            <a:xfrm>
              <a:off x="11487" y="6971"/>
              <a:ext cx="728" cy="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t>01</a:t>
              </a:r>
              <a:endParaRPr lang="zh-CN" altLang="en-US" sz="2000" b="1" dirty="0"/>
            </a:p>
          </p:txBody>
        </p:sp>
        <p:sp>
          <p:nvSpPr>
            <p:cNvPr id="73" name="矩形 72"/>
            <p:cNvSpPr/>
            <p:nvPr/>
          </p:nvSpPr>
          <p:spPr>
            <a:xfrm>
              <a:off x="12403" y="6982"/>
              <a:ext cx="2285" cy="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400" b="1" dirty="0">
                  <a:solidFill>
                    <a:schemeClr val="accent1"/>
                  </a:solidFill>
                </a:rPr>
                <a:t>基 本 信 息</a:t>
              </a:r>
            </a:p>
          </p:txBody>
        </p:sp>
      </p:grpSp>
      <p:sp>
        <p:nvSpPr>
          <p:cNvPr id="24" name="文本框 23"/>
          <p:cNvSpPr txBox="1"/>
          <p:nvPr/>
        </p:nvSpPr>
        <p:spPr>
          <a:xfrm>
            <a:off x="7120037" y="1397913"/>
            <a:ext cx="3785870" cy="645160"/>
          </a:xfrm>
          <a:prstGeom prst="rect">
            <a:avLst/>
          </a:prstGeom>
          <a:solidFill>
            <a:schemeClr val="bg1">
              <a:alpha val="0"/>
            </a:schemeClr>
          </a:solidFill>
        </p:spPr>
        <p:txBody>
          <a:bodyPr wrap="none">
            <a:spAutoFit/>
          </a:bodyPr>
          <a:lstStyle>
            <a:lvl1pPr eaLnBrk="0" hangingPunct="0">
              <a:defRPr sz="2800" b="1">
                <a:solidFill>
                  <a:schemeClr val="accent1"/>
                </a:solidFill>
                <a:cs typeface="+mj-cs"/>
              </a:defRPr>
            </a:lvl1pPr>
            <a:lvl2pPr algn="r" eaLnBrk="0" hangingPunct="0">
              <a:defRPr sz="2000" b="1">
                <a:solidFill>
                  <a:srgbClr val="404040"/>
                </a:solidFill>
              </a:defRPr>
            </a:lvl2pPr>
            <a:lvl3pPr algn="r" eaLnBrk="0" hangingPunct="0">
              <a:defRPr sz="2000" b="1">
                <a:solidFill>
                  <a:srgbClr val="404040"/>
                </a:solidFill>
              </a:defRPr>
            </a:lvl3pPr>
            <a:lvl4pPr algn="r" eaLnBrk="0" hangingPunct="0">
              <a:defRPr sz="2000" b="1">
                <a:solidFill>
                  <a:srgbClr val="404040"/>
                </a:solidFill>
              </a:defRPr>
            </a:lvl4pPr>
            <a:lvl5pPr algn="r" eaLnBrk="0" hangingPunct="0">
              <a:defRPr sz="2000" b="1">
                <a:solidFill>
                  <a:srgbClr val="404040"/>
                </a:solidFill>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600" dirty="0"/>
              <a:t>目录 </a:t>
            </a:r>
            <a:r>
              <a:rPr lang="en-US" altLang="zh-CN" sz="3600" dirty="0"/>
              <a:t>| </a:t>
            </a:r>
            <a:r>
              <a:rPr lang="en-US" altLang="zh-CN" sz="3600" dirty="0">
                <a:latin typeface="Times New Roman" panose="02020603050405020304" charset="0"/>
                <a:cs typeface="Times New Roman" panose="02020603050405020304" charset="0"/>
              </a:rPr>
              <a:t>CONTENT</a:t>
            </a:r>
          </a:p>
        </p:txBody>
      </p:sp>
      <p:grpSp>
        <p:nvGrpSpPr>
          <p:cNvPr id="20" name="组合 19"/>
          <p:cNvGrpSpPr/>
          <p:nvPr/>
        </p:nvGrpSpPr>
        <p:grpSpPr>
          <a:xfrm>
            <a:off x="7276703" y="3510717"/>
            <a:ext cx="2561538" cy="471170"/>
            <a:chOff x="11487" y="6971"/>
            <a:chExt cx="3201" cy="499"/>
          </a:xfrm>
        </p:grpSpPr>
        <p:sp>
          <p:nvSpPr>
            <p:cNvPr id="21" name="矩形 20"/>
            <p:cNvSpPr/>
            <p:nvPr/>
          </p:nvSpPr>
          <p:spPr>
            <a:xfrm>
              <a:off x="11487" y="6971"/>
              <a:ext cx="728" cy="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t>02</a:t>
              </a:r>
              <a:endParaRPr lang="zh-CN" altLang="en-US" sz="2000" b="1" dirty="0"/>
            </a:p>
          </p:txBody>
        </p:sp>
        <p:sp>
          <p:nvSpPr>
            <p:cNvPr id="22" name="矩形 21"/>
            <p:cNvSpPr/>
            <p:nvPr/>
          </p:nvSpPr>
          <p:spPr>
            <a:xfrm>
              <a:off x="12403" y="6982"/>
              <a:ext cx="2285" cy="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400" b="1" dirty="0">
                  <a:solidFill>
                    <a:schemeClr val="accent1"/>
                  </a:solidFill>
                </a:rPr>
                <a:t>所 获 荣 誉</a:t>
              </a:r>
            </a:p>
          </p:txBody>
        </p:sp>
      </p:grpSp>
      <p:grpSp>
        <p:nvGrpSpPr>
          <p:cNvPr id="23" name="组合 22"/>
          <p:cNvGrpSpPr/>
          <p:nvPr/>
        </p:nvGrpSpPr>
        <p:grpSpPr>
          <a:xfrm>
            <a:off x="7276703" y="4378226"/>
            <a:ext cx="2561538" cy="471170"/>
            <a:chOff x="11487" y="6971"/>
            <a:chExt cx="3201" cy="499"/>
          </a:xfrm>
        </p:grpSpPr>
        <p:sp>
          <p:nvSpPr>
            <p:cNvPr id="25" name="矩形 24"/>
            <p:cNvSpPr/>
            <p:nvPr/>
          </p:nvSpPr>
          <p:spPr>
            <a:xfrm>
              <a:off x="11487" y="6971"/>
              <a:ext cx="728" cy="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t>03</a:t>
              </a:r>
              <a:endParaRPr lang="zh-CN" altLang="en-US" sz="2000" b="1" dirty="0"/>
            </a:p>
          </p:txBody>
        </p:sp>
        <p:sp>
          <p:nvSpPr>
            <p:cNvPr id="26" name="矩形 25"/>
            <p:cNvSpPr/>
            <p:nvPr/>
          </p:nvSpPr>
          <p:spPr>
            <a:xfrm>
              <a:off x="12403" y="6982"/>
              <a:ext cx="2285" cy="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endParaRPr lang="zh-CN" altLang="en-US" sz="2400" b="1" dirty="0">
                <a:solidFill>
                  <a:schemeClr val="accent1"/>
                </a:solidFill>
              </a:endParaRPr>
            </a:p>
          </p:txBody>
        </p:sp>
      </p:grpSp>
      <p:grpSp>
        <p:nvGrpSpPr>
          <p:cNvPr id="29" name="组合 28"/>
          <p:cNvGrpSpPr/>
          <p:nvPr/>
        </p:nvGrpSpPr>
        <p:grpSpPr>
          <a:xfrm>
            <a:off x="7290652" y="5243847"/>
            <a:ext cx="2561538" cy="471170"/>
            <a:chOff x="11487" y="6971"/>
            <a:chExt cx="3201" cy="499"/>
          </a:xfrm>
        </p:grpSpPr>
        <p:sp>
          <p:nvSpPr>
            <p:cNvPr id="30" name="矩形 29"/>
            <p:cNvSpPr/>
            <p:nvPr/>
          </p:nvSpPr>
          <p:spPr>
            <a:xfrm>
              <a:off x="11487" y="6971"/>
              <a:ext cx="728" cy="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04</a:t>
              </a:r>
              <a:endParaRPr lang="zh-CN" altLang="en-US" sz="2000" b="1" dirty="0"/>
            </a:p>
          </p:txBody>
        </p:sp>
        <p:sp>
          <p:nvSpPr>
            <p:cNvPr id="31" name="矩形 30"/>
            <p:cNvSpPr/>
            <p:nvPr/>
          </p:nvSpPr>
          <p:spPr>
            <a:xfrm>
              <a:off x="12403" y="6982"/>
              <a:ext cx="2285" cy="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400" b="1" dirty="0">
                  <a:solidFill>
                    <a:schemeClr val="accent1"/>
                  </a:solidFill>
                </a:rPr>
                <a:t>读 研 展 望</a:t>
              </a:r>
            </a:p>
          </p:txBody>
        </p:sp>
      </p:grpSp>
      <p:grpSp>
        <p:nvGrpSpPr>
          <p:cNvPr id="40" name="组合 39">
            <a:extLst>
              <a:ext uri="{FF2B5EF4-FFF2-40B4-BE49-F238E27FC236}">
                <a16:creationId xmlns:a16="http://schemas.microsoft.com/office/drawing/2014/main" id="{566E6098-BE14-78C1-83E6-C23507AA677B}"/>
              </a:ext>
            </a:extLst>
          </p:cNvPr>
          <p:cNvGrpSpPr/>
          <p:nvPr/>
        </p:nvGrpSpPr>
        <p:grpSpPr>
          <a:xfrm>
            <a:off x="7276703" y="4388840"/>
            <a:ext cx="2561538" cy="471170"/>
            <a:chOff x="11487" y="6971"/>
            <a:chExt cx="3201" cy="499"/>
          </a:xfrm>
        </p:grpSpPr>
        <p:sp>
          <p:nvSpPr>
            <p:cNvPr id="41" name="矩形 40">
              <a:extLst>
                <a:ext uri="{FF2B5EF4-FFF2-40B4-BE49-F238E27FC236}">
                  <a16:creationId xmlns:a16="http://schemas.microsoft.com/office/drawing/2014/main" id="{A036BCDA-EA0E-2838-FF1E-6FC456A7FAD4}"/>
                </a:ext>
              </a:extLst>
            </p:cNvPr>
            <p:cNvSpPr/>
            <p:nvPr/>
          </p:nvSpPr>
          <p:spPr>
            <a:xfrm>
              <a:off x="11487" y="6971"/>
              <a:ext cx="728" cy="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03</a:t>
              </a:r>
              <a:endParaRPr lang="zh-CN" altLang="en-US" sz="2000" b="1" dirty="0"/>
            </a:p>
          </p:txBody>
        </p:sp>
        <p:sp>
          <p:nvSpPr>
            <p:cNvPr id="42" name="矩形 41">
              <a:extLst>
                <a:ext uri="{FF2B5EF4-FFF2-40B4-BE49-F238E27FC236}">
                  <a16:creationId xmlns:a16="http://schemas.microsoft.com/office/drawing/2014/main" id="{3CA1DE22-820B-6DEA-6ABA-4450AFB85168}"/>
                </a:ext>
              </a:extLst>
            </p:cNvPr>
            <p:cNvSpPr/>
            <p:nvPr/>
          </p:nvSpPr>
          <p:spPr>
            <a:xfrm>
              <a:off x="12403" y="6982"/>
              <a:ext cx="2285" cy="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400" b="1" dirty="0">
                  <a:solidFill>
                    <a:schemeClr val="accent1"/>
                  </a:solidFill>
                </a:rPr>
                <a:t>项 目 经 历</a:t>
              </a:r>
            </a:p>
          </p:txBody>
        </p:sp>
      </p:gr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0F5640B-DD76-AEAC-BE19-02FFA7056620}"/>
              </a:ext>
            </a:extLst>
          </p:cNvPr>
          <p:cNvSpPr txBox="1"/>
          <p:nvPr/>
        </p:nvSpPr>
        <p:spPr>
          <a:xfrm>
            <a:off x="1113293" y="307353"/>
            <a:ext cx="141577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cs typeface="+mn-cs"/>
              </a:rPr>
              <a:t>读研展望</a:t>
            </a:r>
          </a:p>
        </p:txBody>
      </p:sp>
      <p:sp>
        <p:nvSpPr>
          <p:cNvPr id="13" name="文本框 12">
            <a:extLst>
              <a:ext uri="{FF2B5EF4-FFF2-40B4-BE49-F238E27FC236}">
                <a16:creationId xmlns:a16="http://schemas.microsoft.com/office/drawing/2014/main" id="{CC76247D-B7C9-B176-D163-BFA9CC6C157A}"/>
              </a:ext>
            </a:extLst>
          </p:cNvPr>
          <p:cNvSpPr txBox="1"/>
          <p:nvPr/>
        </p:nvSpPr>
        <p:spPr>
          <a:xfrm>
            <a:off x="751768" y="1851475"/>
            <a:ext cx="2620856" cy="369332"/>
          </a:xfrm>
          <a:prstGeom prst="rect">
            <a:avLst/>
          </a:prstGeom>
          <a:noFill/>
        </p:spPr>
        <p:txBody>
          <a:bodyPr wrap="square" rtlCol="0">
            <a:spAutoFit/>
          </a:bodyPr>
          <a:lstStyle/>
          <a:p>
            <a:r>
              <a:rPr lang="zh-CN" altLang="en-US" b="1" dirty="0">
                <a:solidFill>
                  <a:srgbClr val="975353"/>
                </a:solidFill>
              </a:rPr>
              <a:t>（三）长远未来规划</a:t>
            </a:r>
          </a:p>
        </p:txBody>
      </p:sp>
      <p:sp>
        <p:nvSpPr>
          <p:cNvPr id="14" name="文本框 13">
            <a:extLst>
              <a:ext uri="{FF2B5EF4-FFF2-40B4-BE49-F238E27FC236}">
                <a16:creationId xmlns:a16="http://schemas.microsoft.com/office/drawing/2014/main" id="{0EDC53E6-B657-1114-F074-CE6B94AA15D8}"/>
              </a:ext>
            </a:extLst>
          </p:cNvPr>
          <p:cNvSpPr txBox="1"/>
          <p:nvPr/>
        </p:nvSpPr>
        <p:spPr>
          <a:xfrm>
            <a:off x="876853" y="2871256"/>
            <a:ext cx="4958339" cy="2308324"/>
          </a:xfrm>
          <a:prstGeom prst="rect">
            <a:avLst/>
          </a:prstGeom>
          <a:noFill/>
        </p:spPr>
        <p:txBody>
          <a:bodyPr wrap="square" rtlCol="0">
            <a:spAutoFit/>
          </a:bodyPr>
          <a:lstStyle/>
          <a:p>
            <a:r>
              <a:rPr lang="zh-CN" altLang="en-US" dirty="0"/>
              <a:t>研究生毕业后我想在江浙附近就业，因为离家比较近。如果我足够优秀，我也会优先考虑例如腾讯、阿里、字节跳动这样的互联网大厂，给自己一个更好的平台去提升自我。当然如果有机会的话，我也十分愿意进入国企工作，国内有许多研究所都是很好的去处，不仅可以成就自我，更能为祖国在计算机领域的发展贡献自己的一份力量！</a:t>
            </a:r>
          </a:p>
        </p:txBody>
      </p:sp>
      <p:pic>
        <p:nvPicPr>
          <p:cNvPr id="4" name="图片 3">
            <a:extLst>
              <a:ext uri="{FF2B5EF4-FFF2-40B4-BE49-F238E27FC236}">
                <a16:creationId xmlns:a16="http://schemas.microsoft.com/office/drawing/2014/main" id="{420A8218-D0EF-1A79-EF23-76DE66759BA3}"/>
              </a:ext>
            </a:extLst>
          </p:cNvPr>
          <p:cNvPicPr>
            <a:picLocks noChangeAspect="1"/>
          </p:cNvPicPr>
          <p:nvPr/>
        </p:nvPicPr>
        <p:blipFill>
          <a:blip r:embed="rId2"/>
          <a:stretch>
            <a:fillRect/>
          </a:stretch>
        </p:blipFill>
        <p:spPr>
          <a:xfrm>
            <a:off x="6690524" y="1609687"/>
            <a:ext cx="4624623" cy="3853853"/>
          </a:xfrm>
          <a:prstGeom prst="rect">
            <a:avLst/>
          </a:prstGeom>
        </p:spPr>
      </p:pic>
      <p:cxnSp>
        <p:nvCxnSpPr>
          <p:cNvPr id="18" name="直接连接符 17">
            <a:extLst>
              <a:ext uri="{FF2B5EF4-FFF2-40B4-BE49-F238E27FC236}">
                <a16:creationId xmlns:a16="http://schemas.microsoft.com/office/drawing/2014/main" id="{3930FD77-4269-CE9C-2584-5609B3B70F94}"/>
              </a:ext>
            </a:extLst>
          </p:cNvPr>
          <p:cNvCxnSpPr/>
          <p:nvPr/>
        </p:nvCxnSpPr>
        <p:spPr>
          <a:xfrm>
            <a:off x="5989955" y="1499870"/>
            <a:ext cx="0" cy="3963670"/>
          </a:xfrm>
          <a:prstGeom prst="line">
            <a:avLst/>
          </a:prstGeom>
          <a:ln w="25400">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B44D899C-ADAC-1F4E-551F-44E51C509DB6}"/>
              </a:ext>
            </a:extLst>
          </p:cNvPr>
          <p:cNvPicPr>
            <a:picLocks noChangeAspect="1"/>
          </p:cNvPicPr>
          <p:nvPr/>
        </p:nvPicPr>
        <p:blipFill>
          <a:blip r:embed="rId3"/>
          <a:stretch>
            <a:fillRect/>
          </a:stretch>
        </p:blipFill>
        <p:spPr>
          <a:xfrm>
            <a:off x="876853" y="2170832"/>
            <a:ext cx="4647255" cy="700424"/>
          </a:xfrm>
          <a:prstGeom prst="rect">
            <a:avLst/>
          </a:prstGeom>
        </p:spPr>
      </p:pic>
      <p:pic>
        <p:nvPicPr>
          <p:cNvPr id="9" name="图片 8">
            <a:extLst>
              <a:ext uri="{FF2B5EF4-FFF2-40B4-BE49-F238E27FC236}">
                <a16:creationId xmlns:a16="http://schemas.microsoft.com/office/drawing/2014/main" id="{503E815A-5F61-6B45-1681-CFE3FF8D8536}"/>
              </a:ext>
            </a:extLst>
          </p:cNvPr>
          <p:cNvPicPr>
            <a:picLocks noChangeAspect="1"/>
          </p:cNvPicPr>
          <p:nvPr/>
        </p:nvPicPr>
        <p:blipFill>
          <a:blip r:embed="rId4"/>
          <a:stretch>
            <a:fillRect/>
          </a:stretch>
        </p:blipFill>
        <p:spPr>
          <a:xfrm>
            <a:off x="876853" y="5179580"/>
            <a:ext cx="4624620" cy="594915"/>
          </a:xfrm>
          <a:prstGeom prst="rect">
            <a:avLst/>
          </a:prstGeom>
        </p:spPr>
      </p:pic>
    </p:spTree>
    <p:extLst>
      <p:ext uri="{BB962C8B-B14F-4D97-AF65-F5344CB8AC3E}">
        <p14:creationId xmlns:p14="http://schemas.microsoft.com/office/powerpoint/2010/main" val="1934969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WechatIMG2732"/>
          <p:cNvPicPr>
            <a:picLocks noChangeAspect="1"/>
          </p:cNvPicPr>
          <p:nvPr/>
        </p:nvPicPr>
        <p:blipFill>
          <a:blip r:embed="rId3"/>
          <a:srcRect t="333" b="6354"/>
          <a:stretch>
            <a:fillRect/>
          </a:stretch>
        </p:blipFill>
        <p:spPr>
          <a:xfrm>
            <a:off x="0" y="0"/>
            <a:ext cx="12193905" cy="6858000"/>
          </a:xfrm>
          <a:prstGeom prst="rect">
            <a:avLst/>
          </a:prstGeom>
        </p:spPr>
      </p:pic>
      <p:sp>
        <p:nvSpPr>
          <p:cNvPr id="266" name="矩形 265"/>
          <p:cNvSpPr/>
          <p:nvPr/>
        </p:nvSpPr>
        <p:spPr>
          <a:xfrm>
            <a:off x="1" y="1"/>
            <a:ext cx="12192000" cy="6858000"/>
          </a:xfrm>
          <a:prstGeom prst="rect">
            <a:avLst/>
          </a:prstGeom>
          <a:gradFill flip="none" rotWithShape="1">
            <a:gsLst>
              <a:gs pos="0">
                <a:schemeClr val="bg1">
                  <a:alpha val="70000"/>
                </a:schemeClr>
              </a:gs>
              <a:gs pos="100000">
                <a:schemeClr val="bg1">
                  <a:alpha val="70000"/>
                </a:schemeClr>
              </a:gs>
              <a:gs pos="42000">
                <a:srgbClr val="FFFFFF">
                  <a:alpha val="91000"/>
                </a:srgbClr>
              </a:gs>
              <a:gs pos="29000">
                <a:schemeClr val="bg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矩形 8"/>
          <p:cNvSpPr/>
          <p:nvPr/>
        </p:nvSpPr>
        <p:spPr>
          <a:xfrm>
            <a:off x="0" y="2287269"/>
            <a:ext cx="12193905" cy="2449195"/>
          </a:xfrm>
          <a:prstGeom prst="rect">
            <a:avLst/>
          </a:prstGeom>
          <a:solidFill>
            <a:schemeClr val="accent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矩形 35">
            <a:extLst>
              <a:ext uri="{FF2B5EF4-FFF2-40B4-BE49-F238E27FC236}">
                <a16:creationId xmlns:a16="http://schemas.microsoft.com/office/drawing/2014/main" id="{576112A8-8A0B-927E-EB13-67E35A678109}"/>
              </a:ext>
            </a:extLst>
          </p:cNvPr>
          <p:cNvSpPr/>
          <p:nvPr>
            <p:custDataLst>
              <p:tags r:id="rId1"/>
            </p:custDataLst>
          </p:nvPr>
        </p:nvSpPr>
        <p:spPr>
          <a:xfrm>
            <a:off x="2541937" y="2957869"/>
            <a:ext cx="7108126" cy="1107996"/>
          </a:xfrm>
          <a:prstGeom prst="rect">
            <a:avLst/>
          </a:prstGeom>
          <a:noFill/>
          <a:ln>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150" normalizeH="0" baseline="0" noProof="0" dirty="0">
                <a:ln>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uLnTx/>
                <a:uFillTx/>
                <a:latin typeface="微软雅黑" panose="020B0503020204020204" charset="-122"/>
                <a:ea typeface="微软雅黑" panose="020B0503020204020204" charset="-122"/>
                <a:cs typeface="阿里巴巴普惠体 B" panose="00020600040101010101" pitchFamily="18" charset="-122"/>
              </a:rPr>
              <a:t>感谢老师的聆听</a:t>
            </a:r>
            <a:r>
              <a:rPr kumimoji="0" lang="zh-CN" altLang="en-US" sz="6600" b="1" i="0" u="none" strike="noStrike" kern="1200" cap="none" spc="150" normalizeH="0" baseline="0" noProof="0" dirty="0">
                <a:ln>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uLnTx/>
                <a:uFillTx/>
                <a:latin typeface="微软雅黑" panose="020B0503020204020204" charset="-122"/>
                <a:ea typeface="微软雅黑" panose="020B0503020204020204" charset="-122"/>
                <a:cs typeface="阿里巴巴普惠体 B" panose="00020600040101010101" pitchFamily="18" charset="-122"/>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 name="图片 2" descr="/Users/mac/Desktop/IMG_3433.jpgIMG_3433"/>
          <p:cNvPicPr/>
          <p:nvPr/>
        </p:nvPicPr>
        <p:blipFill>
          <a:blip r:embed="rId3"/>
          <a:srcRect l="11759"/>
          <a:stretch>
            <a:fillRect/>
          </a:stretch>
        </p:blipFill>
        <p:spPr>
          <a:xfrm>
            <a:off x="-1270" y="1447165"/>
            <a:ext cx="4865370" cy="3906520"/>
          </a:xfrm>
          <a:prstGeom prst="rect">
            <a:avLst/>
          </a:prstGeom>
        </p:spPr>
      </p:pic>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任意多边形 43"/>
          <p:cNvSpPr/>
          <p:nvPr/>
        </p:nvSpPr>
        <p:spPr>
          <a:xfrm rot="16200000">
            <a:off x="384225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a:off x="6723654" y="2988156"/>
            <a:ext cx="3993114" cy="960868"/>
            <a:chOff x="11487" y="7036"/>
            <a:chExt cx="3515" cy="430"/>
          </a:xfrm>
        </p:grpSpPr>
        <p:sp>
          <p:nvSpPr>
            <p:cNvPr id="72" name="矩形 71"/>
            <p:cNvSpPr/>
            <p:nvPr/>
          </p:nvSpPr>
          <p:spPr>
            <a:xfrm>
              <a:off x="11487" y="7036"/>
              <a:ext cx="836" cy="4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01</a:t>
              </a:r>
              <a:endParaRPr lang="zh-CN" altLang="en-US" sz="4400" b="1" dirty="0"/>
            </a:p>
          </p:txBody>
        </p:sp>
        <p:sp>
          <p:nvSpPr>
            <p:cNvPr id="73" name="矩形 72"/>
            <p:cNvSpPr/>
            <p:nvPr/>
          </p:nvSpPr>
          <p:spPr>
            <a:xfrm>
              <a:off x="12403" y="7069"/>
              <a:ext cx="2599" cy="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4400" b="1" dirty="0">
                  <a:solidFill>
                    <a:schemeClr val="accent1"/>
                  </a:solidFill>
                </a:rPr>
                <a:t>基 本 信 息</a:t>
              </a:r>
            </a:p>
          </p:txBody>
        </p:sp>
      </p:grpSp>
    </p:spTree>
    <p:extLst>
      <p:ext uri="{BB962C8B-B14F-4D97-AF65-F5344CB8AC3E}">
        <p14:creationId xmlns:p14="http://schemas.microsoft.com/office/powerpoint/2010/main" val="3599649250"/>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785D4BC-2DF4-30F5-B204-0B8510CA74C0}"/>
              </a:ext>
            </a:extLst>
          </p:cNvPr>
          <p:cNvSpPr txBox="1"/>
          <p:nvPr/>
        </p:nvSpPr>
        <p:spPr>
          <a:xfrm>
            <a:off x="1023538" y="305105"/>
            <a:ext cx="141577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effectLst>
                  <a:outerShdw blurRad="38100" dist="19050" dir="2700000" algn="tl" rotWithShape="0">
                    <a:schemeClr val="dk1">
                      <a:alpha val="40000"/>
                    </a:schemeClr>
                  </a:outerShdw>
                </a:effectLst>
              </a:rPr>
              <a:t>个人资料</a:t>
            </a:r>
            <a:endParaRPr kumimoji="0" lang="zh-CN" altLang="en-US" sz="24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cs typeface="+mn-cs"/>
            </a:endParaRPr>
          </a:p>
        </p:txBody>
      </p:sp>
      <p:cxnSp>
        <p:nvCxnSpPr>
          <p:cNvPr id="5" name="直接连接符 4">
            <a:extLst>
              <a:ext uri="{FF2B5EF4-FFF2-40B4-BE49-F238E27FC236}">
                <a16:creationId xmlns:a16="http://schemas.microsoft.com/office/drawing/2014/main" id="{F8C11367-238A-FB79-E32E-66307B2AA4AD}"/>
              </a:ext>
            </a:extLst>
          </p:cNvPr>
          <p:cNvCxnSpPr>
            <a:cxnSpLocks/>
          </p:cNvCxnSpPr>
          <p:nvPr/>
        </p:nvCxnSpPr>
        <p:spPr>
          <a:xfrm>
            <a:off x="2148583" y="1659989"/>
            <a:ext cx="529859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C05DF1BE-E551-6CC7-7348-94948C3E6DE4}"/>
              </a:ext>
            </a:extLst>
          </p:cNvPr>
          <p:cNvCxnSpPr>
            <a:cxnSpLocks/>
          </p:cNvCxnSpPr>
          <p:nvPr/>
        </p:nvCxnSpPr>
        <p:spPr>
          <a:xfrm>
            <a:off x="2148583" y="2131329"/>
            <a:ext cx="529859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60F85811-BB2F-73B7-2E14-E9B606CE911C}"/>
              </a:ext>
            </a:extLst>
          </p:cNvPr>
          <p:cNvCxnSpPr>
            <a:cxnSpLocks/>
          </p:cNvCxnSpPr>
          <p:nvPr/>
        </p:nvCxnSpPr>
        <p:spPr>
          <a:xfrm>
            <a:off x="2148583" y="2630949"/>
            <a:ext cx="529859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665A7CF-FF7D-6546-7B5A-B82D16523F01}"/>
              </a:ext>
            </a:extLst>
          </p:cNvPr>
          <p:cNvSpPr txBox="1"/>
          <p:nvPr/>
        </p:nvSpPr>
        <p:spPr>
          <a:xfrm>
            <a:off x="3071219" y="1729425"/>
            <a:ext cx="2672526" cy="369332"/>
          </a:xfrm>
          <a:prstGeom prst="rect">
            <a:avLst/>
          </a:prstGeom>
          <a:solidFill>
            <a:schemeClr val="bg1">
              <a:alpha val="0"/>
            </a:schemeClr>
          </a:solidFill>
        </p:spPr>
        <p:txBody>
          <a:bodyPr wrap="square">
            <a:spAutoFit/>
          </a:bodyPr>
          <a:lstStyle>
            <a:lvl1pPr eaLnBrk="0" hangingPunct="0">
              <a:defRPr sz="2800" b="1">
                <a:solidFill>
                  <a:schemeClr val="accent1"/>
                </a:solidFill>
                <a:cs typeface="+mj-cs"/>
              </a:defRPr>
            </a:lvl1pPr>
            <a:lvl2pPr algn="r" eaLnBrk="0" hangingPunct="0">
              <a:defRPr sz="2000" b="1">
                <a:solidFill>
                  <a:srgbClr val="404040"/>
                </a:solidFill>
              </a:defRPr>
            </a:lvl2pPr>
            <a:lvl3pPr algn="r" eaLnBrk="0" hangingPunct="0">
              <a:defRPr sz="2000" b="1">
                <a:solidFill>
                  <a:srgbClr val="404040"/>
                </a:solidFill>
              </a:defRPr>
            </a:lvl3pPr>
            <a:lvl4pPr algn="r" eaLnBrk="0" hangingPunct="0">
              <a:defRPr sz="2000" b="1">
                <a:solidFill>
                  <a:srgbClr val="404040"/>
                </a:solidFill>
              </a:defRPr>
            </a:lvl4pPr>
            <a:lvl5pPr algn="r" eaLnBrk="0" hangingPunct="0">
              <a:defRPr sz="2000" b="1">
                <a:solidFill>
                  <a:srgbClr val="404040"/>
                </a:solidFill>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1800" dirty="0">
                <a:cs typeface="Times New Roman" panose="02020603050405020304" charset="0"/>
              </a:rPr>
              <a:t>姓          名：      </a:t>
            </a:r>
            <a:r>
              <a:rPr lang="en-US" altLang="zh-CN" sz="1800" dirty="0">
                <a:solidFill>
                  <a:schemeClr val="tx1"/>
                </a:solidFill>
                <a:cs typeface="Times New Roman" panose="02020603050405020304" charset="0"/>
              </a:rPr>
              <a:t>XXX</a:t>
            </a:r>
          </a:p>
        </p:txBody>
      </p:sp>
      <p:sp>
        <p:nvSpPr>
          <p:cNvPr id="12" name="文本框 11">
            <a:extLst>
              <a:ext uri="{FF2B5EF4-FFF2-40B4-BE49-F238E27FC236}">
                <a16:creationId xmlns:a16="http://schemas.microsoft.com/office/drawing/2014/main" id="{E09589AA-6263-E403-58F3-8299C00955C1}"/>
              </a:ext>
            </a:extLst>
          </p:cNvPr>
          <p:cNvSpPr txBox="1"/>
          <p:nvPr/>
        </p:nvSpPr>
        <p:spPr>
          <a:xfrm>
            <a:off x="3071219" y="2205900"/>
            <a:ext cx="3252814" cy="369332"/>
          </a:xfrm>
          <a:prstGeom prst="rect">
            <a:avLst/>
          </a:prstGeom>
          <a:solidFill>
            <a:schemeClr val="bg1">
              <a:alpha val="0"/>
            </a:schemeClr>
          </a:solidFill>
        </p:spPr>
        <p:txBody>
          <a:bodyPr wrap="square">
            <a:spAutoFit/>
          </a:bodyPr>
          <a:lstStyle>
            <a:lvl1pPr eaLnBrk="0" hangingPunct="0">
              <a:defRPr sz="2800" b="1">
                <a:solidFill>
                  <a:schemeClr val="accent1"/>
                </a:solidFill>
                <a:cs typeface="+mj-cs"/>
              </a:defRPr>
            </a:lvl1pPr>
            <a:lvl2pPr algn="r" eaLnBrk="0" hangingPunct="0">
              <a:defRPr sz="2000" b="1">
                <a:solidFill>
                  <a:srgbClr val="404040"/>
                </a:solidFill>
              </a:defRPr>
            </a:lvl2pPr>
            <a:lvl3pPr algn="r" eaLnBrk="0" hangingPunct="0">
              <a:defRPr sz="2000" b="1">
                <a:solidFill>
                  <a:srgbClr val="404040"/>
                </a:solidFill>
              </a:defRPr>
            </a:lvl3pPr>
            <a:lvl4pPr algn="r" eaLnBrk="0" hangingPunct="0">
              <a:defRPr sz="2000" b="1">
                <a:solidFill>
                  <a:srgbClr val="404040"/>
                </a:solidFill>
              </a:defRPr>
            </a:lvl4pPr>
            <a:lvl5pPr algn="r" eaLnBrk="0" hangingPunct="0">
              <a:defRPr sz="2000" b="1">
                <a:solidFill>
                  <a:srgbClr val="404040"/>
                </a:solidFill>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1800" dirty="0">
                <a:cs typeface="Times New Roman" panose="02020603050405020304" charset="0"/>
              </a:rPr>
              <a:t>生        </a:t>
            </a:r>
            <a:r>
              <a:rPr lang="en-US" altLang="zh-CN" sz="1800" dirty="0">
                <a:cs typeface="Times New Roman" panose="02020603050405020304" charset="0"/>
              </a:rPr>
              <a:t>  </a:t>
            </a:r>
            <a:r>
              <a:rPr lang="zh-CN" altLang="en-US" sz="1800" dirty="0">
                <a:cs typeface="Times New Roman" panose="02020603050405020304" charset="0"/>
              </a:rPr>
              <a:t>日：      </a:t>
            </a:r>
            <a:r>
              <a:rPr lang="en-US" altLang="zh-CN" sz="1800" dirty="0">
                <a:solidFill>
                  <a:schemeClr val="tx1"/>
                </a:solidFill>
                <a:cs typeface="Times New Roman" panose="02020603050405020304" charset="0"/>
              </a:rPr>
              <a:t>XXXXXX</a:t>
            </a:r>
          </a:p>
        </p:txBody>
      </p:sp>
      <p:cxnSp>
        <p:nvCxnSpPr>
          <p:cNvPr id="14" name="直接连接符 13">
            <a:extLst>
              <a:ext uri="{FF2B5EF4-FFF2-40B4-BE49-F238E27FC236}">
                <a16:creationId xmlns:a16="http://schemas.microsoft.com/office/drawing/2014/main" id="{0E603E75-0D60-D9C7-37CE-A501BBFA9B54}"/>
              </a:ext>
            </a:extLst>
          </p:cNvPr>
          <p:cNvCxnSpPr>
            <a:cxnSpLocks/>
          </p:cNvCxnSpPr>
          <p:nvPr/>
        </p:nvCxnSpPr>
        <p:spPr>
          <a:xfrm>
            <a:off x="2148583" y="3088571"/>
            <a:ext cx="529859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67B4AE5-31AB-E547-EC36-D28D268C55D9}"/>
              </a:ext>
            </a:extLst>
          </p:cNvPr>
          <p:cNvCxnSpPr>
            <a:cxnSpLocks/>
          </p:cNvCxnSpPr>
          <p:nvPr/>
        </p:nvCxnSpPr>
        <p:spPr>
          <a:xfrm>
            <a:off x="2148583" y="3588191"/>
            <a:ext cx="529859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F1245BB1-283E-27FF-525E-2DC76AA7C69E}"/>
              </a:ext>
            </a:extLst>
          </p:cNvPr>
          <p:cNvSpPr txBox="1"/>
          <p:nvPr/>
        </p:nvSpPr>
        <p:spPr>
          <a:xfrm>
            <a:off x="3092057" y="2686667"/>
            <a:ext cx="3344185" cy="369332"/>
          </a:xfrm>
          <a:prstGeom prst="rect">
            <a:avLst/>
          </a:prstGeom>
          <a:solidFill>
            <a:schemeClr val="bg1">
              <a:alpha val="0"/>
            </a:schemeClr>
          </a:solidFill>
        </p:spPr>
        <p:txBody>
          <a:bodyPr wrap="square">
            <a:spAutoFit/>
          </a:bodyPr>
          <a:lstStyle>
            <a:lvl1pPr eaLnBrk="0" hangingPunct="0">
              <a:defRPr sz="2800" b="1">
                <a:solidFill>
                  <a:schemeClr val="accent1"/>
                </a:solidFill>
                <a:cs typeface="+mj-cs"/>
              </a:defRPr>
            </a:lvl1pPr>
            <a:lvl2pPr algn="r" eaLnBrk="0" hangingPunct="0">
              <a:defRPr sz="2000" b="1">
                <a:solidFill>
                  <a:srgbClr val="404040"/>
                </a:solidFill>
              </a:defRPr>
            </a:lvl2pPr>
            <a:lvl3pPr algn="r" eaLnBrk="0" hangingPunct="0">
              <a:defRPr sz="2000" b="1">
                <a:solidFill>
                  <a:srgbClr val="404040"/>
                </a:solidFill>
              </a:defRPr>
            </a:lvl3pPr>
            <a:lvl4pPr algn="r" eaLnBrk="0" hangingPunct="0">
              <a:defRPr sz="2000" b="1">
                <a:solidFill>
                  <a:srgbClr val="404040"/>
                </a:solidFill>
              </a:defRPr>
            </a:lvl4pPr>
            <a:lvl5pPr algn="r" eaLnBrk="0" hangingPunct="0">
              <a:defRPr sz="2000" b="1">
                <a:solidFill>
                  <a:srgbClr val="404040"/>
                </a:solidFill>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1800" dirty="0">
                <a:cs typeface="Times New Roman" panose="02020603050405020304" charset="0"/>
              </a:rPr>
              <a:t>本 科 院 校：      </a:t>
            </a:r>
            <a:r>
              <a:rPr lang="en-US" altLang="zh-CN" sz="1800" dirty="0">
                <a:solidFill>
                  <a:schemeClr val="tx1"/>
                </a:solidFill>
                <a:cs typeface="Times New Roman" panose="02020603050405020304" charset="0"/>
              </a:rPr>
              <a:t>XXXXX</a:t>
            </a:r>
          </a:p>
        </p:txBody>
      </p:sp>
      <p:sp>
        <p:nvSpPr>
          <p:cNvPr id="17" name="文本框 16">
            <a:extLst>
              <a:ext uri="{FF2B5EF4-FFF2-40B4-BE49-F238E27FC236}">
                <a16:creationId xmlns:a16="http://schemas.microsoft.com/office/drawing/2014/main" id="{ADC1BD6C-1E1D-849D-6271-3DD57B842DB4}"/>
              </a:ext>
            </a:extLst>
          </p:cNvPr>
          <p:cNvSpPr txBox="1"/>
          <p:nvPr/>
        </p:nvSpPr>
        <p:spPr>
          <a:xfrm>
            <a:off x="3092057" y="3160473"/>
            <a:ext cx="3805850" cy="369332"/>
          </a:xfrm>
          <a:prstGeom prst="rect">
            <a:avLst/>
          </a:prstGeom>
          <a:solidFill>
            <a:schemeClr val="bg1">
              <a:alpha val="0"/>
            </a:schemeClr>
          </a:solidFill>
        </p:spPr>
        <p:txBody>
          <a:bodyPr wrap="square">
            <a:spAutoFit/>
          </a:bodyPr>
          <a:lstStyle>
            <a:lvl1pPr eaLnBrk="0" hangingPunct="0">
              <a:defRPr sz="2800" b="1">
                <a:solidFill>
                  <a:schemeClr val="accent1"/>
                </a:solidFill>
                <a:cs typeface="+mj-cs"/>
              </a:defRPr>
            </a:lvl1pPr>
            <a:lvl2pPr algn="r" eaLnBrk="0" hangingPunct="0">
              <a:defRPr sz="2000" b="1">
                <a:solidFill>
                  <a:srgbClr val="404040"/>
                </a:solidFill>
              </a:defRPr>
            </a:lvl2pPr>
            <a:lvl3pPr algn="r" eaLnBrk="0" hangingPunct="0">
              <a:defRPr sz="2000" b="1">
                <a:solidFill>
                  <a:srgbClr val="404040"/>
                </a:solidFill>
              </a:defRPr>
            </a:lvl3pPr>
            <a:lvl4pPr algn="r" eaLnBrk="0" hangingPunct="0">
              <a:defRPr sz="2000" b="1">
                <a:solidFill>
                  <a:srgbClr val="404040"/>
                </a:solidFill>
              </a:defRPr>
            </a:lvl4pPr>
            <a:lvl5pPr algn="r" eaLnBrk="0" hangingPunct="0">
              <a:defRPr sz="2000" b="1">
                <a:solidFill>
                  <a:srgbClr val="404040"/>
                </a:solidFill>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1800" dirty="0">
                <a:cs typeface="Times New Roman" panose="02020603050405020304" charset="0"/>
              </a:rPr>
              <a:t>本 科 专 业：      </a:t>
            </a:r>
            <a:r>
              <a:rPr lang="en-US" altLang="zh-CN" sz="1800" dirty="0">
                <a:solidFill>
                  <a:schemeClr val="tx1"/>
                </a:solidFill>
                <a:cs typeface="Times New Roman" panose="02020603050405020304" charset="0"/>
              </a:rPr>
              <a:t>XXXXX</a:t>
            </a:r>
          </a:p>
        </p:txBody>
      </p:sp>
      <p:cxnSp>
        <p:nvCxnSpPr>
          <p:cNvPr id="20" name="直接连接符 19">
            <a:extLst>
              <a:ext uri="{FF2B5EF4-FFF2-40B4-BE49-F238E27FC236}">
                <a16:creationId xmlns:a16="http://schemas.microsoft.com/office/drawing/2014/main" id="{58F335C1-4AC5-5480-12FA-718A397F325C}"/>
              </a:ext>
            </a:extLst>
          </p:cNvPr>
          <p:cNvCxnSpPr>
            <a:cxnSpLocks/>
          </p:cNvCxnSpPr>
          <p:nvPr/>
        </p:nvCxnSpPr>
        <p:spPr>
          <a:xfrm>
            <a:off x="2148582" y="4097239"/>
            <a:ext cx="529859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C46667E-FD77-F85F-187C-8896E292AC14}"/>
              </a:ext>
            </a:extLst>
          </p:cNvPr>
          <p:cNvSpPr txBox="1"/>
          <p:nvPr/>
        </p:nvSpPr>
        <p:spPr>
          <a:xfrm>
            <a:off x="3092057" y="3653336"/>
            <a:ext cx="2882520" cy="369332"/>
          </a:xfrm>
          <a:prstGeom prst="rect">
            <a:avLst/>
          </a:prstGeom>
          <a:solidFill>
            <a:schemeClr val="bg1">
              <a:alpha val="0"/>
            </a:schemeClr>
          </a:solidFill>
        </p:spPr>
        <p:txBody>
          <a:bodyPr wrap="square">
            <a:spAutoFit/>
          </a:bodyPr>
          <a:lstStyle>
            <a:lvl1pPr eaLnBrk="0" hangingPunct="0">
              <a:defRPr sz="2800" b="1">
                <a:solidFill>
                  <a:schemeClr val="accent1"/>
                </a:solidFill>
                <a:cs typeface="+mj-cs"/>
              </a:defRPr>
            </a:lvl1pPr>
            <a:lvl2pPr algn="r" eaLnBrk="0" hangingPunct="0">
              <a:defRPr sz="2000" b="1">
                <a:solidFill>
                  <a:srgbClr val="404040"/>
                </a:solidFill>
              </a:defRPr>
            </a:lvl2pPr>
            <a:lvl3pPr algn="r" eaLnBrk="0" hangingPunct="0">
              <a:defRPr sz="2000" b="1">
                <a:solidFill>
                  <a:srgbClr val="404040"/>
                </a:solidFill>
              </a:defRPr>
            </a:lvl3pPr>
            <a:lvl4pPr algn="r" eaLnBrk="0" hangingPunct="0">
              <a:defRPr sz="2000" b="1">
                <a:solidFill>
                  <a:srgbClr val="404040"/>
                </a:solidFill>
              </a:defRPr>
            </a:lvl4pPr>
            <a:lvl5pPr algn="r" eaLnBrk="0" hangingPunct="0">
              <a:defRPr sz="2000" b="1">
                <a:solidFill>
                  <a:srgbClr val="404040"/>
                </a:solidFill>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1800" dirty="0">
                <a:cs typeface="Times New Roman" panose="02020603050405020304" charset="0"/>
              </a:rPr>
              <a:t>政 治 面 貌：      </a:t>
            </a:r>
            <a:r>
              <a:rPr lang="en-US" altLang="zh-CN" sz="1800" dirty="0">
                <a:solidFill>
                  <a:schemeClr val="tx1"/>
                </a:solidFill>
                <a:cs typeface="Times New Roman" panose="02020603050405020304" charset="0"/>
              </a:rPr>
              <a:t>XXXX</a:t>
            </a:r>
          </a:p>
        </p:txBody>
      </p:sp>
      <p:cxnSp>
        <p:nvCxnSpPr>
          <p:cNvPr id="18" name="直接连接符 17">
            <a:extLst>
              <a:ext uri="{FF2B5EF4-FFF2-40B4-BE49-F238E27FC236}">
                <a16:creationId xmlns:a16="http://schemas.microsoft.com/office/drawing/2014/main" id="{9015F68B-986E-679D-C513-4B3117450281}"/>
              </a:ext>
            </a:extLst>
          </p:cNvPr>
          <p:cNvCxnSpPr>
            <a:cxnSpLocks/>
          </p:cNvCxnSpPr>
          <p:nvPr/>
        </p:nvCxnSpPr>
        <p:spPr>
          <a:xfrm>
            <a:off x="2148582" y="4596858"/>
            <a:ext cx="529859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3EF0B6FE-796B-5EBC-D170-A87067C08918}"/>
              </a:ext>
            </a:extLst>
          </p:cNvPr>
          <p:cNvSpPr txBox="1"/>
          <p:nvPr/>
        </p:nvSpPr>
        <p:spPr>
          <a:xfrm>
            <a:off x="3092057" y="4152955"/>
            <a:ext cx="4430532" cy="369332"/>
          </a:xfrm>
          <a:prstGeom prst="rect">
            <a:avLst/>
          </a:prstGeom>
          <a:solidFill>
            <a:schemeClr val="bg1">
              <a:alpha val="0"/>
            </a:schemeClr>
          </a:solidFill>
        </p:spPr>
        <p:txBody>
          <a:bodyPr wrap="square">
            <a:spAutoFit/>
          </a:bodyPr>
          <a:lstStyle>
            <a:lvl1pPr eaLnBrk="0" hangingPunct="0">
              <a:defRPr sz="2800" b="1">
                <a:solidFill>
                  <a:schemeClr val="accent1"/>
                </a:solidFill>
                <a:cs typeface="+mj-cs"/>
              </a:defRPr>
            </a:lvl1pPr>
            <a:lvl2pPr algn="r" eaLnBrk="0" hangingPunct="0">
              <a:defRPr sz="2000" b="1">
                <a:solidFill>
                  <a:srgbClr val="404040"/>
                </a:solidFill>
              </a:defRPr>
            </a:lvl2pPr>
            <a:lvl3pPr algn="r" eaLnBrk="0" hangingPunct="0">
              <a:defRPr sz="2000" b="1">
                <a:solidFill>
                  <a:srgbClr val="404040"/>
                </a:solidFill>
              </a:defRPr>
            </a:lvl3pPr>
            <a:lvl4pPr algn="r" eaLnBrk="0" hangingPunct="0">
              <a:defRPr sz="2000" b="1">
                <a:solidFill>
                  <a:srgbClr val="404040"/>
                </a:solidFill>
              </a:defRPr>
            </a:lvl4pPr>
            <a:lvl5pPr algn="r" eaLnBrk="0" hangingPunct="0">
              <a:defRPr sz="2000" b="1">
                <a:solidFill>
                  <a:srgbClr val="404040"/>
                </a:solidFill>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1800" dirty="0">
                <a:cs typeface="Times New Roman" panose="02020603050405020304" charset="0"/>
              </a:rPr>
              <a:t>英 语 水 平：      </a:t>
            </a:r>
            <a:r>
              <a:rPr lang="en-US" altLang="zh-CN" sz="1800" dirty="0">
                <a:solidFill>
                  <a:schemeClr val="tx1"/>
                </a:solidFill>
                <a:cs typeface="Times New Roman" panose="02020603050405020304" charset="0"/>
              </a:rPr>
              <a:t>CET4 XXX;CET6 XXX</a:t>
            </a:r>
          </a:p>
        </p:txBody>
      </p:sp>
      <p:cxnSp>
        <p:nvCxnSpPr>
          <p:cNvPr id="27" name="直接连接符 26">
            <a:extLst>
              <a:ext uri="{FF2B5EF4-FFF2-40B4-BE49-F238E27FC236}">
                <a16:creationId xmlns:a16="http://schemas.microsoft.com/office/drawing/2014/main" id="{2BE6BB9F-FA09-7B17-5CAF-A9F2CF9C77BA}"/>
              </a:ext>
            </a:extLst>
          </p:cNvPr>
          <p:cNvCxnSpPr>
            <a:cxnSpLocks/>
          </p:cNvCxnSpPr>
          <p:nvPr/>
        </p:nvCxnSpPr>
        <p:spPr>
          <a:xfrm>
            <a:off x="2148582" y="5070638"/>
            <a:ext cx="529859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271A4C66-3808-71D0-4701-867AADCF0D45}"/>
              </a:ext>
            </a:extLst>
          </p:cNvPr>
          <p:cNvSpPr txBox="1"/>
          <p:nvPr/>
        </p:nvSpPr>
        <p:spPr>
          <a:xfrm>
            <a:off x="3071218" y="4643149"/>
            <a:ext cx="4430532" cy="369332"/>
          </a:xfrm>
          <a:prstGeom prst="rect">
            <a:avLst/>
          </a:prstGeom>
          <a:solidFill>
            <a:schemeClr val="bg1">
              <a:alpha val="0"/>
            </a:schemeClr>
          </a:solidFill>
        </p:spPr>
        <p:txBody>
          <a:bodyPr wrap="square">
            <a:spAutoFit/>
          </a:bodyPr>
          <a:lstStyle>
            <a:lvl1pPr eaLnBrk="0" hangingPunct="0">
              <a:defRPr sz="2800" b="1">
                <a:solidFill>
                  <a:schemeClr val="accent1"/>
                </a:solidFill>
                <a:cs typeface="+mj-cs"/>
              </a:defRPr>
            </a:lvl1pPr>
            <a:lvl2pPr algn="r" eaLnBrk="0" hangingPunct="0">
              <a:defRPr sz="2000" b="1">
                <a:solidFill>
                  <a:srgbClr val="404040"/>
                </a:solidFill>
              </a:defRPr>
            </a:lvl2pPr>
            <a:lvl3pPr algn="r" eaLnBrk="0" hangingPunct="0">
              <a:defRPr sz="2000" b="1">
                <a:solidFill>
                  <a:srgbClr val="404040"/>
                </a:solidFill>
              </a:defRPr>
            </a:lvl3pPr>
            <a:lvl4pPr algn="r" eaLnBrk="0" hangingPunct="0">
              <a:defRPr sz="2000" b="1">
                <a:solidFill>
                  <a:srgbClr val="404040"/>
                </a:solidFill>
              </a:defRPr>
            </a:lvl4pPr>
            <a:lvl5pPr algn="r" eaLnBrk="0" hangingPunct="0">
              <a:defRPr sz="2000" b="1">
                <a:solidFill>
                  <a:srgbClr val="404040"/>
                </a:solidFill>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1800" dirty="0">
                <a:cs typeface="Times New Roman" panose="02020603050405020304" charset="0"/>
              </a:rPr>
              <a:t>其          他：     </a:t>
            </a:r>
            <a:r>
              <a:rPr lang="en-US" altLang="zh-CN" sz="1800" dirty="0">
                <a:cs typeface="Times New Roman" panose="02020603050405020304" charset="0"/>
              </a:rPr>
              <a:t> </a:t>
            </a:r>
            <a:r>
              <a:rPr lang="en-US" altLang="zh-CN" sz="1800" dirty="0">
                <a:solidFill>
                  <a:schemeClr val="tx1"/>
                </a:solidFill>
                <a:cs typeface="Times New Roman" panose="02020603050405020304" charset="0"/>
              </a:rPr>
              <a:t>XXXXXXX</a:t>
            </a:r>
          </a:p>
        </p:txBody>
      </p:sp>
    </p:spTree>
    <p:extLst>
      <p:ext uri="{BB962C8B-B14F-4D97-AF65-F5344CB8AC3E}">
        <p14:creationId xmlns:p14="http://schemas.microsoft.com/office/powerpoint/2010/main" val="1353390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785D4BC-2DF4-30F5-B204-0B8510CA74C0}"/>
              </a:ext>
            </a:extLst>
          </p:cNvPr>
          <p:cNvSpPr txBox="1"/>
          <p:nvPr/>
        </p:nvSpPr>
        <p:spPr>
          <a:xfrm>
            <a:off x="1023539" y="305105"/>
            <a:ext cx="141577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cs typeface="+mn-cs"/>
              </a:rPr>
              <a:t>任职经历</a:t>
            </a:r>
          </a:p>
        </p:txBody>
      </p:sp>
      <p:sp>
        <p:nvSpPr>
          <p:cNvPr id="17" name="文本框 16">
            <a:extLst>
              <a:ext uri="{FF2B5EF4-FFF2-40B4-BE49-F238E27FC236}">
                <a16:creationId xmlns:a16="http://schemas.microsoft.com/office/drawing/2014/main" id="{ADC1BD6C-1E1D-849D-6271-3DD57B842DB4}"/>
              </a:ext>
            </a:extLst>
          </p:cNvPr>
          <p:cNvSpPr txBox="1"/>
          <p:nvPr/>
        </p:nvSpPr>
        <p:spPr>
          <a:xfrm>
            <a:off x="1940147" y="1791223"/>
            <a:ext cx="1156086" cy="369332"/>
          </a:xfrm>
          <a:prstGeom prst="rect">
            <a:avLst/>
          </a:prstGeom>
          <a:solidFill>
            <a:schemeClr val="bg1">
              <a:alpha val="0"/>
            </a:schemeClr>
          </a:solidFill>
        </p:spPr>
        <p:txBody>
          <a:bodyPr wrap="none">
            <a:spAutoFit/>
          </a:bodyPr>
          <a:lstStyle>
            <a:lvl1pPr eaLnBrk="0" hangingPunct="0">
              <a:defRPr sz="2800" b="1">
                <a:solidFill>
                  <a:schemeClr val="accent1"/>
                </a:solidFill>
                <a:cs typeface="+mj-cs"/>
              </a:defRPr>
            </a:lvl1pPr>
            <a:lvl2pPr algn="r" eaLnBrk="0" hangingPunct="0">
              <a:defRPr sz="2000" b="1">
                <a:solidFill>
                  <a:srgbClr val="404040"/>
                </a:solidFill>
              </a:defRPr>
            </a:lvl2pPr>
            <a:lvl3pPr algn="r" eaLnBrk="0" hangingPunct="0">
              <a:defRPr sz="2000" b="1">
                <a:solidFill>
                  <a:srgbClr val="404040"/>
                </a:solidFill>
              </a:defRPr>
            </a:lvl3pPr>
            <a:lvl4pPr algn="r" eaLnBrk="0" hangingPunct="0">
              <a:defRPr sz="2000" b="1">
                <a:solidFill>
                  <a:srgbClr val="404040"/>
                </a:solidFill>
              </a:defRPr>
            </a:lvl4pPr>
            <a:lvl5pPr algn="r" eaLnBrk="0" hangingPunct="0">
              <a:defRPr sz="2000" b="1">
                <a:solidFill>
                  <a:srgbClr val="404040"/>
                </a:solidFill>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sz="1800" dirty="0">
                <a:cs typeface="Times New Roman" panose="02020603050405020304" charset="0"/>
              </a:rPr>
              <a:t>XXXXXX</a:t>
            </a:r>
            <a:endParaRPr lang="en-US" altLang="zh-CN" sz="1800" dirty="0">
              <a:solidFill>
                <a:schemeClr val="tx1"/>
              </a:solidFill>
              <a:cs typeface="Times New Roman" panose="02020603050405020304" charset="0"/>
            </a:endParaRPr>
          </a:p>
        </p:txBody>
      </p:sp>
      <p:cxnSp>
        <p:nvCxnSpPr>
          <p:cNvPr id="6" name="直接连接符 5">
            <a:extLst>
              <a:ext uri="{FF2B5EF4-FFF2-40B4-BE49-F238E27FC236}">
                <a16:creationId xmlns:a16="http://schemas.microsoft.com/office/drawing/2014/main" id="{4E4E27A3-59EC-11D8-B261-B72535FAAE47}"/>
              </a:ext>
            </a:extLst>
          </p:cNvPr>
          <p:cNvCxnSpPr>
            <a:cxnSpLocks/>
          </p:cNvCxnSpPr>
          <p:nvPr/>
        </p:nvCxnSpPr>
        <p:spPr>
          <a:xfrm>
            <a:off x="1731425" y="3264086"/>
            <a:ext cx="563830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任意多边形: 形状 6">
            <a:extLst>
              <a:ext uri="{FF2B5EF4-FFF2-40B4-BE49-F238E27FC236}">
                <a16:creationId xmlns:a16="http://schemas.microsoft.com/office/drawing/2014/main" id="{5468F216-C772-C6F5-A13B-4FAB07D3A484}"/>
              </a:ext>
            </a:extLst>
          </p:cNvPr>
          <p:cNvSpPr/>
          <p:nvPr/>
        </p:nvSpPr>
        <p:spPr>
          <a:xfrm>
            <a:off x="1731425" y="1703355"/>
            <a:ext cx="5638308" cy="457200"/>
          </a:xfrm>
          <a:custGeom>
            <a:avLst/>
            <a:gdLst>
              <a:gd name="connsiteX0" fmla="*/ 0 w 5623560"/>
              <a:gd name="connsiteY0" fmla="*/ 457200 h 457200"/>
              <a:gd name="connsiteX1" fmla="*/ 0 w 5623560"/>
              <a:gd name="connsiteY1" fmla="*/ 213360 h 457200"/>
              <a:gd name="connsiteX2" fmla="*/ 213360 w 5623560"/>
              <a:gd name="connsiteY2" fmla="*/ 0 h 457200"/>
              <a:gd name="connsiteX3" fmla="*/ 5623560 w 5623560"/>
              <a:gd name="connsiteY3" fmla="*/ 0 h 457200"/>
            </a:gdLst>
            <a:ahLst/>
            <a:cxnLst>
              <a:cxn ang="0">
                <a:pos x="connsiteX0" y="connsiteY0"/>
              </a:cxn>
              <a:cxn ang="0">
                <a:pos x="connsiteX1" y="connsiteY1"/>
              </a:cxn>
              <a:cxn ang="0">
                <a:pos x="connsiteX2" y="connsiteY2"/>
              </a:cxn>
              <a:cxn ang="0">
                <a:pos x="connsiteX3" y="connsiteY3"/>
              </a:cxn>
            </a:cxnLst>
            <a:rect l="l" t="t" r="r" b="b"/>
            <a:pathLst>
              <a:path w="5623560" h="457200">
                <a:moveTo>
                  <a:pt x="0" y="457200"/>
                </a:moveTo>
                <a:lnTo>
                  <a:pt x="0" y="213360"/>
                </a:lnTo>
                <a:lnTo>
                  <a:pt x="213360" y="0"/>
                </a:lnTo>
                <a:lnTo>
                  <a:pt x="5623560" y="0"/>
                </a:lnTo>
              </a:path>
            </a:pathLst>
          </a:custGeom>
          <a:noFill/>
          <a:ln w="3175">
            <a:solidFill>
              <a:schemeClr val="tx1"/>
            </a:solidFill>
            <a:prstDash val="sysDot"/>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a:extLst>
              <a:ext uri="{FF2B5EF4-FFF2-40B4-BE49-F238E27FC236}">
                <a16:creationId xmlns:a16="http://schemas.microsoft.com/office/drawing/2014/main" id="{3D2449F5-3E14-4E08-E7A1-2391F0AC5140}"/>
              </a:ext>
            </a:extLst>
          </p:cNvPr>
          <p:cNvSpPr/>
          <p:nvPr/>
        </p:nvSpPr>
        <p:spPr>
          <a:xfrm flipH="1">
            <a:off x="7246477" y="3093381"/>
            <a:ext cx="123256" cy="12325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A5D6932E-6EB5-72E8-8D55-5D91B1787545}"/>
              </a:ext>
            </a:extLst>
          </p:cNvPr>
          <p:cNvSpPr txBox="1"/>
          <p:nvPr/>
        </p:nvSpPr>
        <p:spPr>
          <a:xfrm>
            <a:off x="1806839" y="2248423"/>
            <a:ext cx="5562894" cy="1015663"/>
          </a:xfrm>
          <a:prstGeom prst="rect">
            <a:avLst/>
          </a:prstGeom>
          <a:noFill/>
        </p:spPr>
        <p:txBody>
          <a:bodyPr wrap="square">
            <a:spAutoFit/>
          </a:bodyPr>
          <a:lstStyle/>
          <a:p>
            <a:pPr marL="342900" lvl="0" indent="-342900" fontAlgn="base">
              <a:lnSpc>
                <a:spcPts val="1800"/>
              </a:lnSpc>
              <a:buClr>
                <a:srgbClr val="975353"/>
              </a:buClr>
              <a:buFont typeface="Wingdings" panose="05000000000000000000" pitchFamily="2" charset="2"/>
              <a:buChar char=""/>
              <a:tabLst>
                <a:tab pos="266700" algn="l"/>
                <a:tab pos="1200150" algn="l"/>
                <a:tab pos="1333500" algn="l"/>
              </a:tabLst>
            </a:pPr>
            <a:r>
              <a:rPr lang="zh-CN" altLang="zh-CN" sz="1800" kern="1200" dirty="0">
                <a:solidFill>
                  <a:srgbClr val="404040"/>
                </a:solidFill>
                <a:effectLst/>
                <a:latin typeface="宋体" panose="02010600030101010101" pitchFamily="2" charset="-122"/>
                <a:ea typeface="微软雅黑" panose="020B0503020204020204" pitchFamily="34" charset="-122"/>
                <a:cs typeface="Times New Roman" panose="02020603050405020304" pitchFamily="18" charset="0"/>
              </a:rPr>
              <a:t>负责举办校内的各种学习相关活动，例如课程讲座、学习经验交流等等</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marL="342900" lvl="0" indent="-342900" fontAlgn="base">
              <a:lnSpc>
                <a:spcPts val="1800"/>
              </a:lnSpc>
              <a:buClr>
                <a:srgbClr val="975353"/>
              </a:buClr>
              <a:buFont typeface="Wingdings" panose="05000000000000000000" pitchFamily="2" charset="2"/>
              <a:buChar char=""/>
              <a:tabLst>
                <a:tab pos="266700" algn="l"/>
                <a:tab pos="1200150" algn="l"/>
                <a:tab pos="1333500" algn="l"/>
              </a:tabLst>
            </a:pPr>
            <a:r>
              <a:rPr lang="zh-CN" altLang="zh-CN" sz="1800" kern="1200" dirty="0">
                <a:solidFill>
                  <a:srgbClr val="404040"/>
                </a:solidFill>
                <a:effectLst/>
                <a:latin typeface="宋体" panose="02010600030101010101" pitchFamily="2" charset="-122"/>
                <a:ea typeface="微软雅黑" panose="020B0503020204020204" pitchFamily="34" charset="-122"/>
                <a:cs typeface="Times New Roman" panose="02020603050405020304" pitchFamily="18" charset="0"/>
              </a:rPr>
              <a:t>负责定期与教务处进行交流，帮助学生向教务处反馈意见与建议</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33" name="文本框 32">
            <a:extLst>
              <a:ext uri="{FF2B5EF4-FFF2-40B4-BE49-F238E27FC236}">
                <a16:creationId xmlns:a16="http://schemas.microsoft.com/office/drawing/2014/main" id="{18AE1ACD-F400-18BD-84AF-4C32E900C5B0}"/>
              </a:ext>
            </a:extLst>
          </p:cNvPr>
          <p:cNvSpPr txBox="1"/>
          <p:nvPr/>
        </p:nvSpPr>
        <p:spPr>
          <a:xfrm>
            <a:off x="1940147" y="4062260"/>
            <a:ext cx="1156086" cy="369332"/>
          </a:xfrm>
          <a:prstGeom prst="rect">
            <a:avLst/>
          </a:prstGeom>
          <a:solidFill>
            <a:schemeClr val="bg1">
              <a:alpha val="0"/>
            </a:schemeClr>
          </a:solidFill>
        </p:spPr>
        <p:txBody>
          <a:bodyPr wrap="none">
            <a:spAutoFit/>
          </a:bodyPr>
          <a:lstStyle>
            <a:lvl1pPr eaLnBrk="0" hangingPunct="0">
              <a:defRPr sz="2800" b="1">
                <a:solidFill>
                  <a:schemeClr val="accent1"/>
                </a:solidFill>
                <a:cs typeface="+mj-cs"/>
              </a:defRPr>
            </a:lvl1pPr>
            <a:lvl2pPr algn="r" eaLnBrk="0" hangingPunct="0">
              <a:defRPr sz="2000" b="1">
                <a:solidFill>
                  <a:srgbClr val="404040"/>
                </a:solidFill>
              </a:defRPr>
            </a:lvl2pPr>
            <a:lvl3pPr algn="r" eaLnBrk="0" hangingPunct="0">
              <a:defRPr sz="2000" b="1">
                <a:solidFill>
                  <a:srgbClr val="404040"/>
                </a:solidFill>
              </a:defRPr>
            </a:lvl3pPr>
            <a:lvl4pPr algn="r" eaLnBrk="0" hangingPunct="0">
              <a:defRPr sz="2000" b="1">
                <a:solidFill>
                  <a:srgbClr val="404040"/>
                </a:solidFill>
              </a:defRPr>
            </a:lvl4pPr>
            <a:lvl5pPr algn="r" eaLnBrk="0" hangingPunct="0">
              <a:defRPr sz="2000" b="1">
                <a:solidFill>
                  <a:srgbClr val="404040"/>
                </a:solidFill>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en-US" altLang="zh-CN" sz="1800" dirty="0">
                <a:cs typeface="Times New Roman" panose="02020603050405020304" charset="0"/>
              </a:rPr>
              <a:t>XXXXXX</a:t>
            </a:r>
            <a:endParaRPr lang="en-US" altLang="zh-CN" sz="1800" dirty="0">
              <a:solidFill>
                <a:schemeClr val="tx1"/>
              </a:solidFill>
              <a:cs typeface="Times New Roman" panose="02020603050405020304" charset="0"/>
            </a:endParaRPr>
          </a:p>
        </p:txBody>
      </p:sp>
      <p:cxnSp>
        <p:nvCxnSpPr>
          <p:cNvPr id="34" name="直接连接符 33">
            <a:extLst>
              <a:ext uri="{FF2B5EF4-FFF2-40B4-BE49-F238E27FC236}">
                <a16:creationId xmlns:a16="http://schemas.microsoft.com/office/drawing/2014/main" id="{3BF23FA0-30CD-48D5-5BFD-1CC7EC87EE61}"/>
              </a:ext>
            </a:extLst>
          </p:cNvPr>
          <p:cNvCxnSpPr>
            <a:cxnSpLocks/>
          </p:cNvCxnSpPr>
          <p:nvPr/>
        </p:nvCxnSpPr>
        <p:spPr>
          <a:xfrm>
            <a:off x="1731425" y="5736871"/>
            <a:ext cx="563830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5" name="任意多边形: 形状 34">
            <a:extLst>
              <a:ext uri="{FF2B5EF4-FFF2-40B4-BE49-F238E27FC236}">
                <a16:creationId xmlns:a16="http://schemas.microsoft.com/office/drawing/2014/main" id="{847078A3-4619-AC2B-6DA4-FA515248C30D}"/>
              </a:ext>
            </a:extLst>
          </p:cNvPr>
          <p:cNvSpPr/>
          <p:nvPr/>
        </p:nvSpPr>
        <p:spPr>
          <a:xfrm>
            <a:off x="1731425" y="3974392"/>
            <a:ext cx="5638308" cy="457200"/>
          </a:xfrm>
          <a:custGeom>
            <a:avLst/>
            <a:gdLst>
              <a:gd name="connsiteX0" fmla="*/ 0 w 5623560"/>
              <a:gd name="connsiteY0" fmla="*/ 457200 h 457200"/>
              <a:gd name="connsiteX1" fmla="*/ 0 w 5623560"/>
              <a:gd name="connsiteY1" fmla="*/ 213360 h 457200"/>
              <a:gd name="connsiteX2" fmla="*/ 213360 w 5623560"/>
              <a:gd name="connsiteY2" fmla="*/ 0 h 457200"/>
              <a:gd name="connsiteX3" fmla="*/ 5623560 w 5623560"/>
              <a:gd name="connsiteY3" fmla="*/ 0 h 457200"/>
            </a:gdLst>
            <a:ahLst/>
            <a:cxnLst>
              <a:cxn ang="0">
                <a:pos x="connsiteX0" y="connsiteY0"/>
              </a:cxn>
              <a:cxn ang="0">
                <a:pos x="connsiteX1" y="connsiteY1"/>
              </a:cxn>
              <a:cxn ang="0">
                <a:pos x="connsiteX2" y="connsiteY2"/>
              </a:cxn>
              <a:cxn ang="0">
                <a:pos x="connsiteX3" y="connsiteY3"/>
              </a:cxn>
            </a:cxnLst>
            <a:rect l="l" t="t" r="r" b="b"/>
            <a:pathLst>
              <a:path w="5623560" h="457200">
                <a:moveTo>
                  <a:pt x="0" y="457200"/>
                </a:moveTo>
                <a:lnTo>
                  <a:pt x="0" y="213360"/>
                </a:lnTo>
                <a:lnTo>
                  <a:pt x="213360" y="0"/>
                </a:lnTo>
                <a:lnTo>
                  <a:pt x="5623560" y="0"/>
                </a:lnTo>
              </a:path>
            </a:pathLst>
          </a:custGeom>
          <a:noFill/>
          <a:ln w="3175">
            <a:solidFill>
              <a:schemeClr val="tx1"/>
            </a:solidFill>
            <a:prstDash val="sysDot"/>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直角三角形 35">
            <a:extLst>
              <a:ext uri="{FF2B5EF4-FFF2-40B4-BE49-F238E27FC236}">
                <a16:creationId xmlns:a16="http://schemas.microsoft.com/office/drawing/2014/main" id="{2666425A-CA80-96BE-2E6C-2BDD09AB80A0}"/>
              </a:ext>
            </a:extLst>
          </p:cNvPr>
          <p:cNvSpPr/>
          <p:nvPr/>
        </p:nvSpPr>
        <p:spPr>
          <a:xfrm flipH="1">
            <a:off x="7242117" y="5584223"/>
            <a:ext cx="123256" cy="12325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88EFDDFF-DB93-BC6C-188D-274909464DAF}"/>
              </a:ext>
            </a:extLst>
          </p:cNvPr>
          <p:cNvSpPr txBox="1"/>
          <p:nvPr/>
        </p:nvSpPr>
        <p:spPr>
          <a:xfrm>
            <a:off x="1826400" y="4460984"/>
            <a:ext cx="5538973" cy="1246495"/>
          </a:xfrm>
          <a:prstGeom prst="rect">
            <a:avLst/>
          </a:prstGeom>
          <a:noFill/>
        </p:spPr>
        <p:txBody>
          <a:bodyPr wrap="square">
            <a:spAutoFit/>
          </a:bodyPr>
          <a:lstStyle/>
          <a:p>
            <a:pPr marL="342900" lvl="0" indent="-342900" fontAlgn="base">
              <a:lnSpc>
                <a:spcPts val="1800"/>
              </a:lnSpc>
              <a:buClr>
                <a:srgbClr val="975353"/>
              </a:buClr>
              <a:buFont typeface="Wingdings" panose="05000000000000000000" pitchFamily="2" charset="2"/>
              <a:buChar char=""/>
              <a:tabLst>
                <a:tab pos="266700" algn="l"/>
                <a:tab pos="1200150" algn="l"/>
                <a:tab pos="1333500" algn="l"/>
              </a:tabLst>
            </a:pPr>
            <a:r>
              <a:rPr lang="zh-CN" altLang="zh-CN" sz="1800" kern="1200" dirty="0">
                <a:solidFill>
                  <a:srgbClr val="404040"/>
                </a:solidFill>
                <a:effectLst/>
                <a:latin typeface="+mn-ea"/>
                <a:cs typeface="Times New Roman" panose="02020603050405020304" pitchFamily="18" charset="0"/>
              </a:rPr>
              <a:t>负责每周收集各个学院的教学信息上报教务处，包括但不限于上课出勤率、晚自习出勤率、考试纪律</a:t>
            </a:r>
            <a:endParaRPr lang="zh-CN" altLang="zh-CN" sz="2400" dirty="0">
              <a:effectLst/>
              <a:latin typeface="+mn-ea"/>
              <a:cs typeface="宋体" panose="02010600030101010101" pitchFamily="2" charset="-122"/>
            </a:endParaRPr>
          </a:p>
          <a:p>
            <a:pPr marL="342900" lvl="0" indent="-342900" fontAlgn="base">
              <a:lnSpc>
                <a:spcPts val="1800"/>
              </a:lnSpc>
              <a:buClr>
                <a:srgbClr val="975353"/>
              </a:buClr>
              <a:buFont typeface="Wingdings" panose="05000000000000000000" pitchFamily="2" charset="2"/>
              <a:buChar char=""/>
              <a:tabLst>
                <a:tab pos="266700" algn="l"/>
                <a:tab pos="1200150" algn="l"/>
                <a:tab pos="1333500" algn="l"/>
              </a:tabLst>
            </a:pPr>
            <a:r>
              <a:rPr lang="zh-CN" altLang="zh-CN" sz="1800" kern="1200" dirty="0">
                <a:solidFill>
                  <a:srgbClr val="404040"/>
                </a:solidFill>
                <a:effectLst/>
                <a:latin typeface="+mn-ea"/>
                <a:cs typeface="Times New Roman" panose="02020603050405020304" pitchFamily="18" charset="0"/>
              </a:rPr>
              <a:t>信息站为</a:t>
            </a:r>
            <a:r>
              <a:rPr lang="en-US" altLang="zh-CN" sz="1800" kern="1200" dirty="0">
                <a:solidFill>
                  <a:srgbClr val="404040"/>
                </a:solidFill>
                <a:effectLst/>
                <a:latin typeface="+mn-ea"/>
                <a:cs typeface="Times New Roman" panose="02020603050405020304" pitchFamily="18" charset="0"/>
              </a:rPr>
              <a:t>5</a:t>
            </a:r>
            <a:r>
              <a:rPr lang="zh-CN" altLang="zh-CN" sz="1800" kern="1200" dirty="0">
                <a:solidFill>
                  <a:srgbClr val="404040"/>
                </a:solidFill>
                <a:effectLst/>
                <a:latin typeface="+mn-ea"/>
                <a:cs typeface="Times New Roman" panose="02020603050405020304" pitchFamily="18" charset="0"/>
              </a:rPr>
              <a:t>人一个小组，本人于</a:t>
            </a:r>
            <a:r>
              <a:rPr lang="en-US" altLang="zh-CN" sz="1800" kern="1200" dirty="0">
                <a:solidFill>
                  <a:srgbClr val="404040"/>
                </a:solidFill>
                <a:effectLst/>
                <a:latin typeface="+mn-ea"/>
                <a:cs typeface="Times New Roman" panose="02020603050405020304" pitchFamily="18" charset="0"/>
              </a:rPr>
              <a:t>2020.9-2021.6</a:t>
            </a:r>
            <a:r>
              <a:rPr lang="zh-CN" altLang="zh-CN" sz="1800" kern="1200" dirty="0">
                <a:solidFill>
                  <a:srgbClr val="404040"/>
                </a:solidFill>
                <a:effectLst/>
                <a:latin typeface="+mn-ea"/>
                <a:cs typeface="Times New Roman" panose="02020603050405020304" pitchFamily="18" charset="0"/>
              </a:rPr>
              <a:t>担任信息站小组组长，负责协调组内工作</a:t>
            </a:r>
            <a:endParaRPr lang="zh-CN" altLang="zh-CN" sz="2400" dirty="0">
              <a:effectLst/>
              <a:latin typeface="+mn-ea"/>
              <a:cs typeface="宋体" panose="02010600030101010101" pitchFamily="2" charset="-122"/>
            </a:endParaRPr>
          </a:p>
        </p:txBody>
      </p:sp>
    </p:spTree>
    <p:extLst>
      <p:ext uri="{BB962C8B-B14F-4D97-AF65-F5344CB8AC3E}">
        <p14:creationId xmlns:p14="http://schemas.microsoft.com/office/powerpoint/2010/main" val="190295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1023539" y="305105"/>
            <a:ext cx="141577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cs typeface="+mn-cs"/>
              </a:rPr>
              <a:t>学习成绩</a:t>
            </a:r>
          </a:p>
        </p:txBody>
      </p:sp>
      <p:cxnSp>
        <p:nvCxnSpPr>
          <p:cNvPr id="33" name="直接连接符 32"/>
          <p:cNvCxnSpPr/>
          <p:nvPr/>
        </p:nvCxnSpPr>
        <p:spPr>
          <a:xfrm>
            <a:off x="6117995" y="1608772"/>
            <a:ext cx="0" cy="3640455"/>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465225" y="5425217"/>
            <a:ext cx="11305540" cy="534035"/>
          </a:xfrm>
          <a:prstGeom prst="rect">
            <a:avLst/>
          </a:prstGeom>
          <a:gradFill>
            <a:gsLst>
              <a:gs pos="100000">
                <a:schemeClr val="bg1">
                  <a:alpha val="0"/>
                </a:schemeClr>
              </a:gs>
              <a:gs pos="0">
                <a:schemeClr val="bg1">
                  <a:alpha val="7000"/>
                </a:schemeClr>
              </a:gs>
              <a:gs pos="75000">
                <a:srgbClr val="843333"/>
              </a:gs>
              <a:gs pos="25000">
                <a:srgbClr val="7E2B2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ea typeface="方正大黑简体" panose="03000509000000000000" pitchFamily="65" charset="-122"/>
                <a:sym typeface="+mn-ea"/>
              </a:rPr>
              <a:t>学习成绩优秀，能够</a:t>
            </a:r>
            <a:r>
              <a:rPr lang="zh-CN" altLang="en-US" sz="2400" b="1" dirty="0">
                <a:solidFill>
                  <a:srgbClr val="FFFF00"/>
                </a:solidFill>
                <a:effectLst>
                  <a:outerShdw blurRad="38100" dist="38100" dir="2700000" algn="tl">
                    <a:srgbClr val="000000">
                      <a:alpha val="43137"/>
                    </a:srgbClr>
                  </a:outerShdw>
                </a:effectLst>
                <a:ea typeface="方正大黑简体" panose="03000509000000000000" pitchFamily="65" charset="-122"/>
                <a:sym typeface="+mn-ea"/>
              </a:rPr>
              <a:t>高效率</a:t>
            </a:r>
            <a:r>
              <a:rPr lang="zh-CN" altLang="en-US" sz="2000" b="1" dirty="0">
                <a:effectLst>
                  <a:outerShdw blurRad="38100" dist="38100" dir="2700000" algn="tl">
                    <a:srgbClr val="000000">
                      <a:alpha val="43137"/>
                    </a:srgbClr>
                  </a:outerShdw>
                </a:effectLst>
                <a:ea typeface="方正大黑简体" panose="03000509000000000000" pitchFamily="65" charset="-122"/>
                <a:sym typeface="+mn-ea"/>
              </a:rPr>
              <a:t>的完成学习任务！</a:t>
            </a:r>
          </a:p>
        </p:txBody>
      </p:sp>
      <p:sp>
        <p:nvSpPr>
          <p:cNvPr id="23" name="object 30">
            <a:extLst>
              <a:ext uri="{FF2B5EF4-FFF2-40B4-BE49-F238E27FC236}">
                <a16:creationId xmlns:a16="http://schemas.microsoft.com/office/drawing/2014/main" id="{81E31A0F-C160-AE9C-2539-1F25F92AF5CC}"/>
              </a:ext>
            </a:extLst>
          </p:cNvPr>
          <p:cNvSpPr txBox="1"/>
          <p:nvPr/>
        </p:nvSpPr>
        <p:spPr>
          <a:xfrm>
            <a:off x="1766592" y="1589895"/>
            <a:ext cx="3059430" cy="306070"/>
          </a:xfrm>
          <a:prstGeom prst="rect">
            <a:avLst/>
          </a:prstGeom>
          <a:solidFill>
            <a:schemeClr val="accent1">
              <a:lumMod val="75000"/>
            </a:schemeClr>
          </a:solidFill>
        </p:spPr>
        <p:txBody>
          <a:bodyPr vert="horz" wrap="square" lIns="0" tIns="19472" rIns="0" bIns="0" rtlCol="0">
            <a:spAutoFit/>
            <a:scene3d>
              <a:camera prst="orthographicFront"/>
              <a:lightRig rig="threePt" dir="t"/>
            </a:scene3d>
          </a:bodyPr>
          <a:lstStyle/>
          <a:p>
            <a:pPr marL="527685" marR="0" lvl="0" indent="0" defTabSz="914400" rtl="0" eaLnBrk="1" fontAlgn="auto" latinLnBrk="0" hangingPunct="1">
              <a:lnSpc>
                <a:spcPct val="100000"/>
              </a:lnSpc>
              <a:spcBef>
                <a:spcPts val="150"/>
              </a:spcBef>
              <a:spcAft>
                <a:spcPts val="0"/>
              </a:spcAft>
              <a:buClrTx/>
              <a:buSzTx/>
              <a:buFontTx/>
              <a:buNone/>
              <a:defRPr/>
            </a:pPr>
            <a:r>
              <a:rPr kumimoji="0" lang="zh-CN" altLang="en-US" sz="1865" b="1" i="0" u="none" strike="noStrike" kern="1200" cap="none" spc="0" normalizeH="0" baseline="0" noProof="0" dirty="0">
                <a:ln>
                  <a:noFill/>
                </a:ln>
                <a:solidFill>
                  <a:srgbClr val="FFFFFF"/>
                </a:solidFill>
                <a:effectLst/>
                <a:uLnTx/>
                <a:uFillTx/>
              </a:rPr>
              <a:t>       </a:t>
            </a:r>
            <a:r>
              <a:rPr kumimoji="0" lang="zh-CN" altLang="en-US" sz="1865" b="1" i="0" u="none" strike="noStrike" kern="1200" cap="none" spc="0" normalizeH="0" baseline="0" noProof="0" dirty="0">
                <a:solidFill>
                  <a:schemeClr val="bg1"/>
                </a:solidFill>
                <a:effectLst>
                  <a:outerShdw blurRad="38100" dist="19050" dir="2700000" algn="tl" rotWithShape="0">
                    <a:schemeClr val="dk1">
                      <a:alpha val="40000"/>
                    </a:schemeClr>
                  </a:outerShdw>
                </a:effectLst>
                <a:uLnTx/>
                <a:uFillTx/>
              </a:rPr>
              <a:t>排名情况</a:t>
            </a:r>
          </a:p>
        </p:txBody>
      </p:sp>
      <p:sp>
        <p:nvSpPr>
          <p:cNvPr id="24" name="object 30">
            <a:extLst>
              <a:ext uri="{FF2B5EF4-FFF2-40B4-BE49-F238E27FC236}">
                <a16:creationId xmlns:a16="http://schemas.microsoft.com/office/drawing/2014/main" id="{7750FEA9-CDDA-0624-0CA1-8D43D50E8CC5}"/>
              </a:ext>
            </a:extLst>
          </p:cNvPr>
          <p:cNvSpPr txBox="1"/>
          <p:nvPr/>
        </p:nvSpPr>
        <p:spPr>
          <a:xfrm>
            <a:off x="7365979" y="1589895"/>
            <a:ext cx="3201468" cy="306070"/>
          </a:xfrm>
          <a:prstGeom prst="rect">
            <a:avLst/>
          </a:prstGeom>
          <a:solidFill>
            <a:schemeClr val="accent1">
              <a:lumMod val="75000"/>
            </a:schemeClr>
          </a:solidFill>
        </p:spPr>
        <p:txBody>
          <a:bodyPr vert="horz" wrap="square" lIns="0" tIns="19472" rIns="0" bIns="0" rtlCol="0">
            <a:spAutoFit/>
            <a:scene3d>
              <a:camera prst="orthographicFront"/>
              <a:lightRig rig="threePt" dir="t"/>
            </a:scene3d>
          </a:bodyPr>
          <a:lstStyle/>
          <a:p>
            <a:pPr marL="527685" marR="0" lvl="0" indent="0" defTabSz="914400" rtl="0" eaLnBrk="1" fontAlgn="auto" latinLnBrk="0" hangingPunct="1">
              <a:lnSpc>
                <a:spcPct val="100000"/>
              </a:lnSpc>
              <a:spcBef>
                <a:spcPts val="150"/>
              </a:spcBef>
              <a:spcAft>
                <a:spcPts val="0"/>
              </a:spcAft>
              <a:buClrTx/>
              <a:buSzTx/>
              <a:buFontTx/>
              <a:buNone/>
              <a:defRPr/>
            </a:pPr>
            <a:r>
              <a:rPr kumimoji="0" lang="zh-CN" altLang="en-US" sz="1865" b="1" i="0" u="none" strike="noStrike" kern="1200" cap="none" spc="0" normalizeH="0" baseline="0" noProof="0" dirty="0">
                <a:ln>
                  <a:noFill/>
                </a:ln>
                <a:solidFill>
                  <a:srgbClr val="FFFFFF"/>
                </a:solidFill>
                <a:effectLst/>
                <a:uLnTx/>
                <a:uFillTx/>
              </a:rPr>
              <a:t>         </a:t>
            </a:r>
            <a:r>
              <a:rPr lang="zh-CN" altLang="en-US" sz="1865" b="1" dirty="0">
                <a:ln>
                  <a:noFill/>
                </a:ln>
                <a:solidFill>
                  <a:schemeClr val="bg1"/>
                </a:solidFill>
                <a:effectLst>
                  <a:outerShdw blurRad="38100" dist="19050" dir="2700000" algn="tl" rotWithShape="0">
                    <a:schemeClr val="dk1">
                      <a:alpha val="40000"/>
                    </a:schemeClr>
                  </a:outerShdw>
                </a:effectLst>
              </a:rPr>
              <a:t>课程成绩</a:t>
            </a:r>
            <a:endParaRPr kumimoji="0" lang="zh-CN" altLang="en-US" sz="1865" b="1" i="0" u="none" strike="noStrike" kern="1200" cap="none" spc="0" normalizeH="0" baseline="0" noProof="0" dirty="0">
              <a:solidFill>
                <a:schemeClr val="bg1"/>
              </a:solidFill>
              <a:effectLst>
                <a:outerShdw blurRad="38100" dist="19050" dir="2700000" algn="tl" rotWithShape="0">
                  <a:schemeClr val="dk1">
                    <a:alpha val="40000"/>
                  </a:schemeClr>
                </a:outerShdw>
              </a:effectLst>
              <a:uLnTx/>
              <a:uFillTx/>
            </a:endParaRPr>
          </a:p>
        </p:txBody>
      </p:sp>
      <p:sp>
        <p:nvSpPr>
          <p:cNvPr id="26" name="文本框 25">
            <a:extLst>
              <a:ext uri="{FF2B5EF4-FFF2-40B4-BE49-F238E27FC236}">
                <a16:creationId xmlns:a16="http://schemas.microsoft.com/office/drawing/2014/main" id="{8A6EBA5D-A648-508B-6B21-3F5197142996}"/>
              </a:ext>
            </a:extLst>
          </p:cNvPr>
          <p:cNvSpPr txBox="1"/>
          <p:nvPr/>
        </p:nvSpPr>
        <p:spPr>
          <a:xfrm>
            <a:off x="1479803" y="2049000"/>
            <a:ext cx="4414092" cy="3269613"/>
          </a:xfrm>
          <a:prstGeom prst="rect">
            <a:avLst/>
          </a:prstGeom>
          <a:noFill/>
        </p:spPr>
        <p:txBody>
          <a:bodyPr wrap="square">
            <a:spAutoFit/>
          </a:bodyPr>
          <a:lstStyle/>
          <a:p>
            <a:pPr marL="342900" indent="-342900" algn="just" fontAlgn="auto">
              <a:lnSpc>
                <a:spcPct val="150000"/>
              </a:lnSpc>
              <a:buFont typeface="Wingdings" panose="05000000000000000000" charset="0"/>
              <a:buChar char=""/>
            </a:pPr>
            <a:r>
              <a:rPr lang="zh-CN" altLang="en-US" sz="2000" b="1" kern="100" dirty="0">
                <a:solidFill>
                  <a:srgbClr val="975353"/>
                </a:solidFill>
                <a:effectLst>
                  <a:outerShdw blurRad="38100" dist="19050" dir="2700000" algn="tl" rotWithShape="0">
                    <a:schemeClr val="dk1">
                      <a:alpha val="40000"/>
                    </a:schemeClr>
                  </a:outerShdw>
                </a:effectLst>
                <a:cs typeface="Times New Roman" panose="02020603050405020304" charset="0"/>
              </a:rPr>
              <a:t>平均绩点：</a:t>
            </a:r>
            <a:r>
              <a:rPr lang="en-US" altLang="zh-CN" sz="2000" kern="100" dirty="0">
                <a:effectLst>
                  <a:outerShdw blurRad="38100" dist="19050" dir="2700000" algn="tl" rotWithShape="0">
                    <a:schemeClr val="dk1">
                      <a:alpha val="40000"/>
                    </a:schemeClr>
                  </a:outerShdw>
                </a:effectLst>
                <a:cs typeface="Times New Roman" panose="02020603050405020304" charset="0"/>
              </a:rPr>
              <a:t>XXX/XXX</a:t>
            </a:r>
          </a:p>
          <a:p>
            <a:pPr marL="342900" indent="-342900" algn="just" fontAlgn="auto">
              <a:lnSpc>
                <a:spcPct val="150000"/>
              </a:lnSpc>
              <a:buFont typeface="Wingdings" panose="05000000000000000000" charset="0"/>
              <a:buChar char=""/>
            </a:pPr>
            <a:r>
              <a:rPr lang="zh-CN" altLang="en-US" sz="2000" b="1" kern="100" dirty="0">
                <a:solidFill>
                  <a:srgbClr val="975353"/>
                </a:solidFill>
                <a:effectLst>
                  <a:outerShdw blurRad="38100" dist="19050" dir="2700000" algn="tl" rotWithShape="0">
                    <a:schemeClr val="dk1">
                      <a:alpha val="40000"/>
                    </a:schemeClr>
                  </a:outerShdw>
                </a:effectLst>
                <a:cs typeface="Times New Roman" panose="02020603050405020304" charset="0"/>
              </a:rPr>
              <a:t>平均成绩</a:t>
            </a:r>
            <a:r>
              <a:rPr lang="zh-CN" altLang="en-US" sz="2000" b="1" kern="100" dirty="0">
                <a:effectLst>
                  <a:outerShdw blurRad="38100" dist="19050" dir="2700000" algn="tl" rotWithShape="0">
                    <a:schemeClr val="dk1">
                      <a:alpha val="40000"/>
                    </a:schemeClr>
                  </a:outerShdw>
                </a:effectLst>
                <a:cs typeface="Times New Roman" panose="02020603050405020304" charset="0"/>
              </a:rPr>
              <a:t>：</a:t>
            </a:r>
            <a:r>
              <a:rPr lang="en-US" altLang="zh-CN" sz="2000" kern="100" dirty="0">
                <a:effectLst>
                  <a:outerShdw blurRad="38100" dist="19050" dir="2700000" algn="tl" rotWithShape="0">
                    <a:schemeClr val="dk1">
                      <a:alpha val="40000"/>
                    </a:schemeClr>
                  </a:outerShdw>
                </a:effectLst>
                <a:cs typeface="Times New Roman" panose="02020603050405020304" charset="0"/>
              </a:rPr>
              <a:t>XXX/100.00</a:t>
            </a:r>
          </a:p>
          <a:p>
            <a:pPr marL="342900" indent="-342900" algn="just" fontAlgn="auto">
              <a:lnSpc>
                <a:spcPct val="150000"/>
              </a:lnSpc>
              <a:buFont typeface="Wingdings" panose="05000000000000000000" charset="0"/>
              <a:buChar char=""/>
            </a:pPr>
            <a:r>
              <a:rPr lang="zh-CN" altLang="en-US" sz="2000" b="1" kern="100" dirty="0">
                <a:solidFill>
                  <a:srgbClr val="975353"/>
                </a:solidFill>
                <a:effectLst>
                  <a:outerShdw blurRad="38100" dist="19050" dir="2700000" algn="tl" rotWithShape="0">
                    <a:schemeClr val="dk1">
                      <a:alpha val="40000"/>
                    </a:schemeClr>
                  </a:outerShdw>
                </a:effectLst>
                <a:cs typeface="Times New Roman" panose="02020603050405020304" charset="0"/>
              </a:rPr>
              <a:t>综测成绩：</a:t>
            </a:r>
            <a:r>
              <a:rPr lang="en-US" altLang="zh-CN" sz="2000" kern="100" dirty="0">
                <a:effectLst>
                  <a:outerShdw blurRad="38100" dist="19050" dir="2700000" algn="tl" rotWithShape="0">
                    <a:schemeClr val="dk1">
                      <a:alpha val="40000"/>
                    </a:schemeClr>
                  </a:outerShdw>
                </a:effectLst>
                <a:cs typeface="Times New Roman" panose="02020603050405020304" charset="0"/>
              </a:rPr>
              <a:t>XXX/100.00</a:t>
            </a:r>
          </a:p>
          <a:p>
            <a:pPr marL="342900" indent="-342900" algn="just" fontAlgn="auto">
              <a:lnSpc>
                <a:spcPct val="150000"/>
              </a:lnSpc>
              <a:buFont typeface="Wingdings" panose="05000000000000000000" charset="0"/>
              <a:buChar char=""/>
            </a:pPr>
            <a:r>
              <a:rPr lang="zh-CN" altLang="en-US" sz="2000" b="1" kern="100" dirty="0">
                <a:solidFill>
                  <a:srgbClr val="975353"/>
                </a:solidFill>
                <a:effectLst>
                  <a:outerShdw blurRad="38100" dist="19050" dir="2700000" algn="tl" rotWithShape="0">
                    <a:schemeClr val="dk1">
                      <a:alpha val="40000"/>
                    </a:schemeClr>
                  </a:outerShdw>
                </a:effectLst>
                <a:cs typeface="Times New Roman" panose="02020603050405020304" charset="0"/>
              </a:rPr>
              <a:t>成绩排名：</a:t>
            </a:r>
            <a:r>
              <a:rPr lang="en-US" altLang="zh-CN" sz="2000" kern="100" dirty="0">
                <a:effectLst>
                  <a:outerShdw blurRad="38100" dist="19050" dir="2700000" algn="tl" rotWithShape="0">
                    <a:schemeClr val="dk1">
                      <a:alpha val="40000"/>
                    </a:schemeClr>
                  </a:outerShdw>
                </a:effectLst>
                <a:cs typeface="Times New Roman" panose="02020603050405020304" charset="0"/>
              </a:rPr>
              <a:t>X/XXX</a:t>
            </a:r>
            <a:r>
              <a:rPr lang="zh-CN" altLang="en-US" sz="2000" kern="100" dirty="0">
                <a:effectLst>
                  <a:outerShdw blurRad="38100" dist="19050" dir="2700000" algn="tl" rotWithShape="0">
                    <a:schemeClr val="dk1">
                      <a:alpha val="40000"/>
                    </a:schemeClr>
                  </a:outerShdw>
                </a:effectLst>
                <a:cs typeface="Times New Roman" panose="02020603050405020304" charset="0"/>
              </a:rPr>
              <a:t>（前</a:t>
            </a:r>
            <a:r>
              <a:rPr lang="en-US" altLang="zh-CN" sz="2000" kern="100" dirty="0">
                <a:effectLst>
                  <a:outerShdw blurRad="38100" dist="19050" dir="2700000" algn="tl" rotWithShape="0">
                    <a:schemeClr val="dk1">
                      <a:alpha val="40000"/>
                    </a:schemeClr>
                  </a:outerShdw>
                </a:effectLst>
                <a:cs typeface="Times New Roman" panose="02020603050405020304" charset="0"/>
              </a:rPr>
              <a:t>XXX%</a:t>
            </a:r>
            <a:r>
              <a:rPr lang="zh-CN" altLang="en-US" sz="2000" kern="100" dirty="0">
                <a:effectLst>
                  <a:outerShdw blurRad="38100" dist="19050" dir="2700000" algn="tl" rotWithShape="0">
                    <a:schemeClr val="dk1">
                      <a:alpha val="40000"/>
                    </a:schemeClr>
                  </a:outerShdw>
                </a:effectLst>
                <a:cs typeface="Times New Roman" panose="02020603050405020304" charset="0"/>
              </a:rPr>
              <a:t>）</a:t>
            </a:r>
            <a:endParaRPr lang="en-US" altLang="zh-CN" sz="2000" kern="100" dirty="0">
              <a:effectLst>
                <a:outerShdw blurRad="38100" dist="19050" dir="2700000" algn="tl" rotWithShape="0">
                  <a:schemeClr val="dk1">
                    <a:alpha val="40000"/>
                  </a:schemeClr>
                </a:outerShdw>
              </a:effectLst>
              <a:cs typeface="Times New Roman" panose="02020603050405020304" charset="0"/>
            </a:endParaRPr>
          </a:p>
          <a:p>
            <a:pPr marL="342900" indent="-342900" algn="just" fontAlgn="auto">
              <a:lnSpc>
                <a:spcPct val="150000"/>
              </a:lnSpc>
              <a:buFont typeface="Wingdings" panose="05000000000000000000" charset="0"/>
              <a:buChar char=""/>
            </a:pPr>
            <a:r>
              <a:rPr lang="zh-CN" altLang="en-US" sz="2000" b="1" kern="100" dirty="0">
                <a:solidFill>
                  <a:srgbClr val="975353"/>
                </a:solidFill>
                <a:effectLst>
                  <a:outerShdw blurRad="38100" dist="19050" dir="2700000" algn="tl" rotWithShape="0">
                    <a:schemeClr val="dk1">
                      <a:alpha val="40000"/>
                    </a:schemeClr>
                  </a:outerShdw>
                </a:effectLst>
                <a:cs typeface="Times New Roman" panose="02020603050405020304" charset="0"/>
              </a:rPr>
              <a:t>综测排名：</a:t>
            </a:r>
            <a:r>
              <a:rPr lang="en-US" altLang="zh-CN" sz="2000" kern="100" dirty="0">
                <a:effectLst>
                  <a:outerShdw blurRad="38100" dist="19050" dir="2700000" algn="tl" rotWithShape="0">
                    <a:schemeClr val="dk1">
                      <a:alpha val="40000"/>
                    </a:schemeClr>
                  </a:outerShdw>
                </a:effectLst>
                <a:cs typeface="Times New Roman" panose="02020603050405020304" charset="0"/>
              </a:rPr>
              <a:t>X/XXX</a:t>
            </a:r>
            <a:r>
              <a:rPr lang="zh-CN" altLang="en-US" sz="2000" kern="100" dirty="0">
                <a:effectLst>
                  <a:outerShdw blurRad="38100" dist="19050" dir="2700000" algn="tl" rotWithShape="0">
                    <a:schemeClr val="dk1">
                      <a:alpha val="40000"/>
                    </a:schemeClr>
                  </a:outerShdw>
                </a:effectLst>
                <a:cs typeface="Times New Roman" panose="02020603050405020304" charset="0"/>
              </a:rPr>
              <a:t>（前</a:t>
            </a:r>
            <a:r>
              <a:rPr lang="en-US" altLang="zh-CN" sz="2000" kern="100" dirty="0">
                <a:effectLst>
                  <a:outerShdw blurRad="38100" dist="19050" dir="2700000" algn="tl" rotWithShape="0">
                    <a:schemeClr val="dk1">
                      <a:alpha val="40000"/>
                    </a:schemeClr>
                  </a:outerShdw>
                </a:effectLst>
                <a:cs typeface="Times New Roman" panose="02020603050405020304" charset="0"/>
              </a:rPr>
              <a:t>XXX%</a:t>
            </a:r>
            <a:r>
              <a:rPr lang="zh-CN" altLang="en-US" sz="2000" kern="100" dirty="0">
                <a:effectLst>
                  <a:outerShdw blurRad="38100" dist="19050" dir="2700000" algn="tl" rotWithShape="0">
                    <a:schemeClr val="dk1">
                      <a:alpha val="40000"/>
                    </a:schemeClr>
                  </a:outerShdw>
                </a:effectLst>
                <a:cs typeface="Times New Roman" panose="02020603050405020304" charset="0"/>
              </a:rPr>
              <a:t>）</a:t>
            </a:r>
            <a:endParaRPr lang="en-US" altLang="zh-CN" sz="2000" kern="100" dirty="0">
              <a:effectLst>
                <a:outerShdw blurRad="38100" dist="19050" dir="2700000" algn="tl" rotWithShape="0">
                  <a:schemeClr val="dk1">
                    <a:alpha val="40000"/>
                  </a:schemeClr>
                </a:outerShdw>
              </a:effectLst>
              <a:cs typeface="Times New Roman" panose="02020603050405020304" charset="0"/>
            </a:endParaRPr>
          </a:p>
          <a:p>
            <a:pPr algn="just" fontAlgn="auto">
              <a:lnSpc>
                <a:spcPct val="150000"/>
              </a:lnSpc>
            </a:pPr>
            <a:r>
              <a:rPr lang="en-US" altLang="zh-CN" sz="2000" kern="100" dirty="0">
                <a:effectLst>
                  <a:outerShdw blurRad="38100" dist="19050" dir="2700000" algn="tl" rotWithShape="0">
                    <a:schemeClr val="dk1">
                      <a:alpha val="40000"/>
                    </a:schemeClr>
                  </a:outerShdw>
                </a:effectLst>
                <a:cs typeface="Times New Roman" panose="02020603050405020304" charset="0"/>
              </a:rPr>
              <a:t>           (</a:t>
            </a:r>
            <a:r>
              <a:rPr lang="zh-CN" altLang="en-US" sz="2000" kern="100" dirty="0">
                <a:effectLst>
                  <a:outerShdw blurRad="38100" dist="19050" dir="2700000" algn="tl" rotWithShape="0">
                    <a:schemeClr val="dk1">
                      <a:alpha val="40000"/>
                    </a:schemeClr>
                  </a:outerShdw>
                </a:effectLst>
                <a:cs typeface="Times New Roman" panose="02020603050405020304" charset="0"/>
              </a:rPr>
              <a:t>以上均为前</a:t>
            </a:r>
            <a:r>
              <a:rPr lang="en-US" altLang="zh-CN" sz="2000" kern="100" dirty="0">
                <a:effectLst>
                  <a:outerShdw blurRad="38100" dist="19050" dir="2700000" algn="tl" rotWithShape="0">
                    <a:schemeClr val="dk1">
                      <a:alpha val="40000"/>
                    </a:schemeClr>
                  </a:outerShdw>
                </a:effectLst>
                <a:cs typeface="Times New Roman" panose="02020603050405020304" charset="0"/>
              </a:rPr>
              <a:t>X</a:t>
            </a:r>
            <a:r>
              <a:rPr lang="zh-CN" altLang="en-US" sz="2000" kern="100" dirty="0">
                <a:effectLst>
                  <a:outerShdw blurRad="38100" dist="19050" dir="2700000" algn="tl" rotWithShape="0">
                    <a:schemeClr val="dk1">
                      <a:alpha val="40000"/>
                    </a:schemeClr>
                  </a:outerShdw>
                </a:effectLst>
                <a:cs typeface="Times New Roman" panose="02020603050405020304" charset="0"/>
              </a:rPr>
              <a:t>学期数据）</a:t>
            </a:r>
            <a:endParaRPr lang="en-US" altLang="zh-CN" sz="2000" kern="100" dirty="0">
              <a:effectLst>
                <a:outerShdw blurRad="38100" dist="19050" dir="2700000" algn="tl" rotWithShape="0">
                  <a:schemeClr val="dk1">
                    <a:alpha val="40000"/>
                  </a:schemeClr>
                </a:outerShdw>
              </a:effectLst>
              <a:cs typeface="Times New Roman" panose="02020603050405020304" charset="0"/>
            </a:endParaRPr>
          </a:p>
          <a:p>
            <a:pPr marL="342900" indent="-342900" algn="just" fontAlgn="auto">
              <a:lnSpc>
                <a:spcPct val="150000"/>
              </a:lnSpc>
              <a:buFont typeface="Wingdings" panose="05000000000000000000" charset="0"/>
              <a:buChar char=""/>
            </a:pPr>
            <a:endParaRPr lang="zh-CN" altLang="zh-CN" sz="2000" kern="100" dirty="0">
              <a:solidFill>
                <a:schemeClr val="bg1"/>
              </a:solidFill>
              <a:effectLst>
                <a:outerShdw blurRad="38100" dist="19050" dir="2700000" algn="tl" rotWithShape="0">
                  <a:schemeClr val="dk1">
                    <a:alpha val="40000"/>
                  </a:schemeClr>
                </a:outerShdw>
              </a:effectLst>
              <a:cs typeface="Times New Roman" panose="02020603050405020304" charset="0"/>
            </a:endParaRPr>
          </a:p>
        </p:txBody>
      </p:sp>
      <p:sp>
        <p:nvSpPr>
          <p:cNvPr id="31" name="文本框 30">
            <a:extLst>
              <a:ext uri="{FF2B5EF4-FFF2-40B4-BE49-F238E27FC236}">
                <a16:creationId xmlns:a16="http://schemas.microsoft.com/office/drawing/2014/main" id="{BA6B7D53-52DA-2B0D-998A-87A8F2BF8A61}"/>
              </a:ext>
            </a:extLst>
          </p:cNvPr>
          <p:cNvSpPr txBox="1"/>
          <p:nvPr/>
        </p:nvSpPr>
        <p:spPr>
          <a:xfrm>
            <a:off x="6291820" y="2049000"/>
            <a:ext cx="2944299" cy="4793107"/>
          </a:xfrm>
          <a:prstGeom prst="rect">
            <a:avLst/>
          </a:prstGeom>
          <a:noFill/>
        </p:spPr>
        <p:txBody>
          <a:bodyPr wrap="square">
            <a:spAutoFit/>
          </a:bodyPr>
          <a:lstStyle/>
          <a:p>
            <a:pPr marL="342900" indent="-342900" algn="just">
              <a:lnSpc>
                <a:spcPct val="150000"/>
              </a:lnSpc>
              <a:buFont typeface="Wingdings" panose="05000000000000000000" charset="0"/>
              <a:buChar char=""/>
            </a:pPr>
            <a:r>
              <a:rPr lang="en-US" altLang="zh-CN" b="1" kern="100" dirty="0">
                <a:solidFill>
                  <a:srgbClr val="975353"/>
                </a:solidFill>
                <a:effectLst>
                  <a:outerShdw blurRad="38100" dist="19050" dir="2700000" algn="tl" rotWithShape="0">
                    <a:schemeClr val="dk1">
                      <a:alpha val="40000"/>
                    </a:schemeClr>
                  </a:outerShdw>
                </a:effectLst>
                <a:cs typeface="Times New Roman" panose="02020603050405020304" charset="0"/>
              </a:rPr>
              <a:t>WEB</a:t>
            </a:r>
            <a:r>
              <a:rPr lang="zh-CN" altLang="en-US" b="1" kern="100" dirty="0">
                <a:solidFill>
                  <a:srgbClr val="975353"/>
                </a:solidFill>
                <a:effectLst>
                  <a:outerShdw blurRad="38100" dist="19050" dir="2700000" algn="tl" rotWithShape="0">
                    <a:schemeClr val="dk1">
                      <a:alpha val="40000"/>
                    </a:schemeClr>
                  </a:outerShdw>
                </a:effectLst>
                <a:cs typeface="Times New Roman" panose="02020603050405020304" charset="0"/>
              </a:rPr>
              <a:t>技术与开发：</a:t>
            </a:r>
            <a:r>
              <a:rPr lang="en-US" altLang="zh-CN" kern="100" dirty="0">
                <a:effectLst>
                  <a:outerShdw blurRad="38100" dist="19050" dir="2700000" algn="tl" rotWithShape="0">
                    <a:schemeClr val="dk1">
                      <a:alpha val="40000"/>
                    </a:schemeClr>
                  </a:outerShdw>
                </a:effectLst>
                <a:cs typeface="Times New Roman" panose="02020603050405020304" charset="0"/>
              </a:rPr>
              <a:t>99</a:t>
            </a:r>
            <a:endParaRPr lang="en-US" altLang="zh-CN" b="1" kern="100" dirty="0">
              <a:solidFill>
                <a:srgbClr val="975353"/>
              </a:solidFill>
              <a:effectLst>
                <a:outerShdw blurRad="38100" dist="19050" dir="2700000" algn="tl" rotWithShape="0">
                  <a:schemeClr val="dk1">
                    <a:alpha val="40000"/>
                  </a:schemeClr>
                </a:outerShdw>
              </a:effectLst>
              <a:cs typeface="Times New Roman" panose="02020603050405020304" charset="0"/>
            </a:endParaRPr>
          </a:p>
          <a:p>
            <a:pPr marL="342900" indent="-342900" algn="just" fontAlgn="auto">
              <a:lnSpc>
                <a:spcPct val="150000"/>
              </a:lnSpc>
              <a:buFont typeface="Wingdings" panose="05000000000000000000" charset="0"/>
              <a:buChar char=""/>
            </a:pPr>
            <a:r>
              <a:rPr lang="zh-CN" altLang="en-US" b="1" kern="100" dirty="0">
                <a:solidFill>
                  <a:srgbClr val="975353"/>
                </a:solidFill>
                <a:effectLst>
                  <a:outerShdw blurRad="38100" dist="19050" dir="2700000" algn="tl" rotWithShape="0">
                    <a:schemeClr val="dk1">
                      <a:alpha val="40000"/>
                    </a:schemeClr>
                  </a:outerShdw>
                </a:effectLst>
                <a:cs typeface="Times New Roman" panose="02020603050405020304" charset="0"/>
              </a:rPr>
              <a:t>计算机系统结构：</a:t>
            </a:r>
            <a:r>
              <a:rPr lang="en-US" altLang="zh-CN" kern="100" dirty="0">
                <a:effectLst>
                  <a:outerShdw blurRad="38100" dist="19050" dir="2700000" algn="tl" rotWithShape="0">
                    <a:schemeClr val="dk1">
                      <a:alpha val="40000"/>
                    </a:schemeClr>
                  </a:outerShdw>
                </a:effectLst>
                <a:cs typeface="Times New Roman" panose="02020603050405020304" charset="0"/>
              </a:rPr>
              <a:t>96</a:t>
            </a:r>
          </a:p>
          <a:p>
            <a:pPr marL="342900" indent="-342900" algn="just" fontAlgn="auto">
              <a:lnSpc>
                <a:spcPct val="150000"/>
              </a:lnSpc>
              <a:buFont typeface="Wingdings" panose="05000000000000000000" charset="0"/>
              <a:buChar char=""/>
            </a:pPr>
            <a:r>
              <a:rPr lang="zh-CN" altLang="en-US" b="1" kern="100" dirty="0">
                <a:solidFill>
                  <a:srgbClr val="975353"/>
                </a:solidFill>
                <a:effectLst>
                  <a:outerShdw blurRad="38100" dist="19050" dir="2700000" algn="tl" rotWithShape="0">
                    <a:schemeClr val="dk1">
                      <a:alpha val="40000"/>
                    </a:schemeClr>
                  </a:outerShdw>
                </a:effectLst>
                <a:cs typeface="Times New Roman" panose="02020603050405020304" charset="0"/>
              </a:rPr>
              <a:t>计算机组成原理</a:t>
            </a:r>
            <a:r>
              <a:rPr lang="zh-CN" altLang="en-US" b="1" kern="100" dirty="0">
                <a:effectLst>
                  <a:outerShdw blurRad="38100" dist="19050" dir="2700000" algn="tl" rotWithShape="0">
                    <a:schemeClr val="dk1">
                      <a:alpha val="40000"/>
                    </a:schemeClr>
                  </a:outerShdw>
                </a:effectLst>
                <a:cs typeface="Times New Roman" panose="02020603050405020304" charset="0"/>
              </a:rPr>
              <a:t>：</a:t>
            </a:r>
            <a:r>
              <a:rPr lang="en-US" altLang="zh-CN" kern="100" dirty="0">
                <a:effectLst>
                  <a:outerShdw blurRad="38100" dist="19050" dir="2700000" algn="tl" rotWithShape="0">
                    <a:schemeClr val="dk1">
                      <a:alpha val="40000"/>
                    </a:schemeClr>
                  </a:outerShdw>
                </a:effectLst>
                <a:cs typeface="Times New Roman" panose="02020603050405020304" charset="0"/>
              </a:rPr>
              <a:t>95</a:t>
            </a:r>
          </a:p>
          <a:p>
            <a:pPr marL="342900" indent="-342900" algn="just">
              <a:lnSpc>
                <a:spcPct val="150000"/>
              </a:lnSpc>
              <a:buFont typeface="Wingdings" panose="05000000000000000000" charset="0"/>
              <a:buChar char=""/>
            </a:pPr>
            <a:r>
              <a:rPr lang="zh-CN" altLang="en-US" b="1" kern="100" dirty="0">
                <a:solidFill>
                  <a:srgbClr val="975353"/>
                </a:solidFill>
                <a:effectLst>
                  <a:outerShdw blurRad="38100" dist="19050" dir="2700000" algn="tl" rotWithShape="0">
                    <a:schemeClr val="dk1">
                      <a:alpha val="40000"/>
                    </a:schemeClr>
                  </a:outerShdw>
                </a:effectLst>
                <a:cs typeface="Times New Roman" panose="02020603050405020304" charset="0"/>
              </a:rPr>
              <a:t>嵌入式系统：</a:t>
            </a:r>
            <a:r>
              <a:rPr lang="en-US" altLang="zh-CN" kern="100" dirty="0">
                <a:effectLst>
                  <a:outerShdw blurRad="38100" dist="19050" dir="2700000" algn="tl" rotWithShape="0">
                    <a:schemeClr val="dk1">
                      <a:alpha val="40000"/>
                    </a:schemeClr>
                  </a:outerShdw>
                </a:effectLst>
                <a:cs typeface="Times New Roman" panose="02020603050405020304" charset="0"/>
              </a:rPr>
              <a:t>97</a:t>
            </a:r>
          </a:p>
          <a:p>
            <a:pPr marL="342900" indent="-342900" algn="just" fontAlgn="auto">
              <a:lnSpc>
                <a:spcPct val="150000"/>
              </a:lnSpc>
              <a:buFont typeface="Wingdings" panose="05000000000000000000" charset="0"/>
              <a:buChar char=""/>
            </a:pPr>
            <a:r>
              <a:rPr lang="zh-CN" altLang="en-US" b="1" kern="100" dirty="0">
                <a:solidFill>
                  <a:srgbClr val="975353"/>
                </a:solidFill>
                <a:effectLst>
                  <a:outerShdw blurRad="38100" dist="19050" dir="2700000" algn="tl" rotWithShape="0">
                    <a:schemeClr val="dk1">
                      <a:alpha val="40000"/>
                    </a:schemeClr>
                  </a:outerShdw>
                </a:effectLst>
                <a:cs typeface="Times New Roman" panose="02020603050405020304" charset="0"/>
              </a:rPr>
              <a:t>编译原理：</a:t>
            </a:r>
            <a:r>
              <a:rPr lang="en-US" altLang="zh-CN" kern="100" dirty="0">
                <a:effectLst>
                  <a:outerShdw blurRad="38100" dist="19050" dir="2700000" algn="tl" rotWithShape="0">
                    <a:schemeClr val="dk1">
                      <a:alpha val="40000"/>
                    </a:schemeClr>
                  </a:outerShdw>
                </a:effectLst>
                <a:cs typeface="Times New Roman" panose="02020603050405020304" charset="0"/>
              </a:rPr>
              <a:t>98</a:t>
            </a:r>
          </a:p>
          <a:p>
            <a:pPr marL="342900" indent="-342900" algn="just">
              <a:lnSpc>
                <a:spcPct val="150000"/>
              </a:lnSpc>
              <a:buFont typeface="Wingdings" panose="05000000000000000000" charset="0"/>
              <a:buChar char=""/>
            </a:pPr>
            <a:r>
              <a:rPr lang="zh-CN" altLang="en-US" b="1" kern="100" dirty="0">
                <a:solidFill>
                  <a:srgbClr val="975353"/>
                </a:solidFill>
                <a:effectLst>
                  <a:outerShdw blurRad="38100" dist="19050" dir="2700000" algn="tl" rotWithShape="0">
                    <a:schemeClr val="dk1">
                      <a:alpha val="40000"/>
                    </a:schemeClr>
                  </a:outerShdw>
                </a:effectLst>
                <a:cs typeface="Times New Roman" panose="02020603050405020304" charset="0"/>
              </a:rPr>
              <a:t>离散数学：</a:t>
            </a:r>
            <a:r>
              <a:rPr lang="en-US" altLang="zh-CN" kern="100" dirty="0">
                <a:effectLst>
                  <a:outerShdw blurRad="38100" dist="19050" dir="2700000" algn="tl" rotWithShape="0">
                    <a:schemeClr val="dk1">
                      <a:alpha val="40000"/>
                    </a:schemeClr>
                  </a:outerShdw>
                </a:effectLst>
                <a:cs typeface="Times New Roman" panose="02020603050405020304" charset="0"/>
              </a:rPr>
              <a:t>95</a:t>
            </a:r>
          </a:p>
          <a:p>
            <a:pPr marL="342900" indent="-342900" algn="just" fontAlgn="auto">
              <a:lnSpc>
                <a:spcPct val="150000"/>
              </a:lnSpc>
              <a:buFont typeface="Wingdings" panose="05000000000000000000" charset="0"/>
              <a:buChar char=""/>
            </a:pPr>
            <a:r>
              <a:rPr lang="en-US" altLang="zh-CN" kern="100" dirty="0">
                <a:solidFill>
                  <a:srgbClr val="975353"/>
                </a:solidFill>
                <a:effectLst>
                  <a:outerShdw blurRad="38100" dist="19050" dir="2700000" algn="tl" rotWithShape="0">
                    <a:schemeClr val="dk1">
                      <a:alpha val="40000"/>
                    </a:schemeClr>
                  </a:outerShdw>
                </a:effectLst>
                <a:cs typeface="Times New Roman" panose="02020603050405020304" charset="0"/>
              </a:rPr>
              <a:t>……</a:t>
            </a:r>
          </a:p>
          <a:p>
            <a:pPr marL="342900" indent="-342900" algn="just">
              <a:lnSpc>
                <a:spcPct val="150000"/>
              </a:lnSpc>
              <a:buFont typeface="Wingdings" panose="05000000000000000000" charset="0"/>
              <a:buChar char=""/>
            </a:pPr>
            <a:endParaRPr lang="en-US" altLang="zh-CN" sz="2000" kern="100" dirty="0">
              <a:effectLst>
                <a:outerShdw blurRad="38100" dist="19050" dir="2700000" algn="tl" rotWithShape="0">
                  <a:schemeClr val="dk1">
                    <a:alpha val="40000"/>
                  </a:schemeClr>
                </a:outerShdw>
              </a:effectLst>
              <a:cs typeface="Times New Roman" panose="02020603050405020304" charset="0"/>
            </a:endParaRPr>
          </a:p>
          <a:p>
            <a:pPr algn="just">
              <a:lnSpc>
                <a:spcPct val="150000"/>
              </a:lnSpc>
            </a:pPr>
            <a:endParaRPr lang="en-US" altLang="zh-CN" sz="2000" kern="100" dirty="0">
              <a:effectLst>
                <a:outerShdw blurRad="38100" dist="19050" dir="2700000" algn="tl" rotWithShape="0">
                  <a:schemeClr val="dk1">
                    <a:alpha val="40000"/>
                  </a:schemeClr>
                </a:outerShdw>
              </a:effectLst>
              <a:cs typeface="Times New Roman" panose="02020603050405020304" charset="0"/>
            </a:endParaRPr>
          </a:p>
          <a:p>
            <a:pPr marL="342900" indent="-342900" algn="just" fontAlgn="auto">
              <a:lnSpc>
                <a:spcPct val="150000"/>
              </a:lnSpc>
              <a:buFont typeface="Wingdings" panose="05000000000000000000" charset="0"/>
              <a:buChar char=""/>
            </a:pPr>
            <a:endParaRPr lang="en-US" altLang="zh-CN" sz="2000" kern="100" dirty="0">
              <a:effectLst>
                <a:outerShdw blurRad="38100" dist="19050" dir="2700000" algn="tl" rotWithShape="0">
                  <a:schemeClr val="dk1">
                    <a:alpha val="40000"/>
                  </a:schemeClr>
                </a:outerShdw>
              </a:effectLst>
              <a:cs typeface="Times New Roman" panose="02020603050405020304" charset="0"/>
            </a:endParaRPr>
          </a:p>
          <a:p>
            <a:pPr marL="342900" indent="-342900" algn="just" fontAlgn="auto">
              <a:lnSpc>
                <a:spcPct val="150000"/>
              </a:lnSpc>
              <a:buFont typeface="Wingdings" panose="05000000000000000000" charset="0"/>
              <a:buChar char=""/>
            </a:pPr>
            <a:endParaRPr lang="zh-CN" altLang="zh-CN" sz="2000" kern="100" dirty="0">
              <a:solidFill>
                <a:schemeClr val="bg1"/>
              </a:solidFill>
              <a:effectLst>
                <a:outerShdw blurRad="38100" dist="19050" dir="2700000" algn="tl" rotWithShape="0">
                  <a:schemeClr val="dk1">
                    <a:alpha val="40000"/>
                  </a:schemeClr>
                </a:outerShdw>
              </a:effectLst>
              <a:cs typeface="Times New Roman" panose="02020603050405020304" charset="0"/>
            </a:endParaRPr>
          </a:p>
        </p:txBody>
      </p:sp>
      <p:sp>
        <p:nvSpPr>
          <p:cNvPr id="35" name="文本框 34">
            <a:extLst>
              <a:ext uri="{FF2B5EF4-FFF2-40B4-BE49-F238E27FC236}">
                <a16:creationId xmlns:a16="http://schemas.microsoft.com/office/drawing/2014/main" id="{CD8CA77C-D9C7-FDF7-C3AB-A91E5A7158C0}"/>
              </a:ext>
            </a:extLst>
          </p:cNvPr>
          <p:cNvSpPr txBox="1"/>
          <p:nvPr/>
        </p:nvSpPr>
        <p:spPr>
          <a:xfrm>
            <a:off x="9097864" y="2049001"/>
            <a:ext cx="2944299" cy="4793107"/>
          </a:xfrm>
          <a:prstGeom prst="rect">
            <a:avLst/>
          </a:prstGeom>
          <a:noFill/>
        </p:spPr>
        <p:txBody>
          <a:bodyPr wrap="square">
            <a:spAutoFit/>
          </a:bodyPr>
          <a:lstStyle/>
          <a:p>
            <a:pPr marL="342900" indent="-342900" algn="just">
              <a:lnSpc>
                <a:spcPct val="150000"/>
              </a:lnSpc>
              <a:buFont typeface="Wingdings" panose="05000000000000000000" charset="0"/>
              <a:buChar char=""/>
            </a:pPr>
            <a:r>
              <a:rPr lang="zh-CN" altLang="en-US" b="1" kern="100" dirty="0">
                <a:solidFill>
                  <a:srgbClr val="975353"/>
                </a:solidFill>
                <a:effectLst>
                  <a:outerShdw blurRad="38100" dist="19050" dir="2700000" algn="tl" rotWithShape="0">
                    <a:schemeClr val="dk1">
                      <a:alpha val="40000"/>
                    </a:schemeClr>
                  </a:outerShdw>
                </a:effectLst>
                <a:cs typeface="Times New Roman" panose="02020603050405020304" charset="0"/>
              </a:rPr>
              <a:t>高等数学（</a:t>
            </a:r>
            <a:r>
              <a:rPr lang="en-US" altLang="zh-CN" b="1" kern="100" dirty="0">
                <a:solidFill>
                  <a:srgbClr val="975353"/>
                </a:solidFill>
                <a:effectLst>
                  <a:outerShdw blurRad="38100" dist="19050" dir="2700000" algn="tl" rotWithShape="0">
                    <a:schemeClr val="dk1">
                      <a:alpha val="40000"/>
                    </a:schemeClr>
                  </a:outerShdw>
                </a:effectLst>
                <a:cs typeface="Times New Roman" panose="02020603050405020304" charset="0"/>
              </a:rPr>
              <a:t>I</a:t>
            </a:r>
            <a:r>
              <a:rPr lang="zh-CN" altLang="en-US" b="1" kern="100" dirty="0">
                <a:solidFill>
                  <a:srgbClr val="975353"/>
                </a:solidFill>
                <a:effectLst>
                  <a:outerShdw blurRad="38100" dist="19050" dir="2700000" algn="tl" rotWithShape="0">
                    <a:schemeClr val="dk1">
                      <a:alpha val="40000"/>
                    </a:schemeClr>
                  </a:outerShdw>
                </a:effectLst>
                <a:cs typeface="Times New Roman" panose="02020603050405020304" charset="0"/>
              </a:rPr>
              <a:t>）：</a:t>
            </a:r>
            <a:r>
              <a:rPr lang="en-US" altLang="zh-CN" kern="100" dirty="0">
                <a:effectLst>
                  <a:outerShdw blurRad="38100" dist="19050" dir="2700000" algn="tl" rotWithShape="0">
                    <a:schemeClr val="dk1">
                      <a:alpha val="40000"/>
                    </a:schemeClr>
                  </a:outerShdw>
                </a:effectLst>
                <a:cs typeface="Times New Roman" panose="02020603050405020304" charset="0"/>
              </a:rPr>
              <a:t>96</a:t>
            </a:r>
          </a:p>
          <a:p>
            <a:pPr marL="342900" indent="-342900" algn="just">
              <a:lnSpc>
                <a:spcPct val="150000"/>
              </a:lnSpc>
              <a:buFont typeface="Wingdings" panose="05000000000000000000" charset="0"/>
              <a:buChar char=""/>
            </a:pPr>
            <a:r>
              <a:rPr lang="zh-CN" altLang="en-US" b="1" kern="100" dirty="0">
                <a:solidFill>
                  <a:srgbClr val="975353"/>
                </a:solidFill>
                <a:effectLst>
                  <a:outerShdw blurRad="38100" dist="19050" dir="2700000" algn="tl" rotWithShape="0">
                    <a:schemeClr val="dk1">
                      <a:alpha val="40000"/>
                    </a:schemeClr>
                  </a:outerShdw>
                </a:effectLst>
                <a:cs typeface="Times New Roman" panose="02020603050405020304" charset="0"/>
              </a:rPr>
              <a:t>高等数学（</a:t>
            </a:r>
            <a:r>
              <a:rPr lang="en-US" altLang="zh-CN" b="1" kern="100" dirty="0">
                <a:solidFill>
                  <a:srgbClr val="975353"/>
                </a:solidFill>
                <a:effectLst>
                  <a:outerShdw blurRad="38100" dist="19050" dir="2700000" algn="tl" rotWithShape="0">
                    <a:schemeClr val="dk1">
                      <a:alpha val="40000"/>
                    </a:schemeClr>
                  </a:outerShdw>
                </a:effectLst>
                <a:cs typeface="Times New Roman" panose="02020603050405020304" charset="0"/>
              </a:rPr>
              <a:t>II</a:t>
            </a:r>
            <a:r>
              <a:rPr lang="zh-CN" altLang="en-US" b="1" kern="100" dirty="0">
                <a:solidFill>
                  <a:srgbClr val="975353"/>
                </a:solidFill>
                <a:effectLst>
                  <a:outerShdw blurRad="38100" dist="19050" dir="2700000" algn="tl" rotWithShape="0">
                    <a:schemeClr val="dk1">
                      <a:alpha val="40000"/>
                    </a:schemeClr>
                  </a:outerShdw>
                </a:effectLst>
                <a:cs typeface="Times New Roman" panose="02020603050405020304" charset="0"/>
              </a:rPr>
              <a:t>）：</a:t>
            </a:r>
            <a:r>
              <a:rPr lang="en-US" altLang="zh-CN" kern="100" dirty="0">
                <a:effectLst>
                  <a:outerShdw blurRad="38100" dist="19050" dir="2700000" algn="tl" rotWithShape="0">
                    <a:schemeClr val="dk1">
                      <a:alpha val="40000"/>
                    </a:schemeClr>
                  </a:outerShdw>
                </a:effectLst>
                <a:cs typeface="Times New Roman" panose="02020603050405020304" charset="0"/>
              </a:rPr>
              <a:t>97</a:t>
            </a:r>
          </a:p>
          <a:p>
            <a:pPr marL="342900" indent="-342900" algn="just">
              <a:lnSpc>
                <a:spcPct val="150000"/>
              </a:lnSpc>
              <a:buFont typeface="Wingdings" panose="05000000000000000000" charset="0"/>
              <a:buChar char=""/>
            </a:pPr>
            <a:r>
              <a:rPr lang="zh-CN" altLang="en-US" b="1" kern="100" dirty="0">
                <a:solidFill>
                  <a:srgbClr val="975353"/>
                </a:solidFill>
                <a:effectLst>
                  <a:outerShdw blurRad="38100" dist="19050" dir="2700000" algn="tl" rotWithShape="0">
                    <a:schemeClr val="dk1">
                      <a:alpha val="40000"/>
                    </a:schemeClr>
                  </a:outerShdw>
                </a:effectLst>
                <a:cs typeface="Times New Roman" panose="02020603050405020304" charset="0"/>
              </a:rPr>
              <a:t>大学物理（</a:t>
            </a:r>
            <a:r>
              <a:rPr lang="en-US" altLang="zh-CN" b="1" kern="100" dirty="0">
                <a:solidFill>
                  <a:srgbClr val="975353"/>
                </a:solidFill>
                <a:effectLst>
                  <a:outerShdw blurRad="38100" dist="19050" dir="2700000" algn="tl" rotWithShape="0">
                    <a:schemeClr val="dk1">
                      <a:alpha val="40000"/>
                    </a:schemeClr>
                  </a:outerShdw>
                </a:effectLst>
                <a:cs typeface="Times New Roman" panose="02020603050405020304" charset="0"/>
              </a:rPr>
              <a:t>I</a:t>
            </a:r>
            <a:r>
              <a:rPr lang="zh-CN" altLang="en-US" b="1" kern="100" dirty="0">
                <a:solidFill>
                  <a:srgbClr val="975353"/>
                </a:solidFill>
                <a:effectLst>
                  <a:outerShdw blurRad="38100" dist="19050" dir="2700000" algn="tl" rotWithShape="0">
                    <a:schemeClr val="dk1">
                      <a:alpha val="40000"/>
                    </a:schemeClr>
                  </a:outerShdw>
                </a:effectLst>
                <a:cs typeface="Times New Roman" panose="02020603050405020304" charset="0"/>
              </a:rPr>
              <a:t>）：</a:t>
            </a:r>
            <a:r>
              <a:rPr lang="en-US" altLang="zh-CN" kern="100" dirty="0">
                <a:effectLst>
                  <a:outerShdw blurRad="38100" dist="19050" dir="2700000" algn="tl" rotWithShape="0">
                    <a:schemeClr val="dk1">
                      <a:alpha val="40000"/>
                    </a:schemeClr>
                  </a:outerShdw>
                </a:effectLst>
                <a:cs typeface="Times New Roman" panose="02020603050405020304" charset="0"/>
              </a:rPr>
              <a:t>100</a:t>
            </a:r>
          </a:p>
          <a:p>
            <a:pPr marL="342900" indent="-342900" algn="just">
              <a:lnSpc>
                <a:spcPct val="150000"/>
              </a:lnSpc>
              <a:buFont typeface="Wingdings" panose="05000000000000000000" charset="0"/>
              <a:buChar char=""/>
            </a:pPr>
            <a:r>
              <a:rPr lang="zh-CN" altLang="en-US" b="1" kern="100" dirty="0">
                <a:solidFill>
                  <a:srgbClr val="975353"/>
                </a:solidFill>
                <a:effectLst>
                  <a:outerShdw blurRad="38100" dist="19050" dir="2700000" algn="tl" rotWithShape="0">
                    <a:schemeClr val="dk1">
                      <a:alpha val="40000"/>
                    </a:schemeClr>
                  </a:outerShdw>
                </a:effectLst>
                <a:cs typeface="Times New Roman" panose="02020603050405020304" charset="0"/>
              </a:rPr>
              <a:t>大学物理（</a:t>
            </a:r>
            <a:r>
              <a:rPr lang="en-US" altLang="zh-CN" b="1" kern="100" dirty="0">
                <a:solidFill>
                  <a:srgbClr val="975353"/>
                </a:solidFill>
                <a:effectLst>
                  <a:outerShdw blurRad="38100" dist="19050" dir="2700000" algn="tl" rotWithShape="0">
                    <a:schemeClr val="dk1">
                      <a:alpha val="40000"/>
                    </a:schemeClr>
                  </a:outerShdw>
                </a:effectLst>
                <a:cs typeface="Times New Roman" panose="02020603050405020304" charset="0"/>
              </a:rPr>
              <a:t>II</a:t>
            </a:r>
            <a:r>
              <a:rPr lang="zh-CN" altLang="en-US" b="1" kern="100" dirty="0">
                <a:solidFill>
                  <a:srgbClr val="975353"/>
                </a:solidFill>
                <a:effectLst>
                  <a:outerShdw blurRad="38100" dist="19050" dir="2700000" algn="tl" rotWithShape="0">
                    <a:schemeClr val="dk1">
                      <a:alpha val="40000"/>
                    </a:schemeClr>
                  </a:outerShdw>
                </a:effectLst>
                <a:cs typeface="Times New Roman" panose="02020603050405020304" charset="0"/>
              </a:rPr>
              <a:t>）：</a:t>
            </a:r>
            <a:r>
              <a:rPr lang="en-US" altLang="zh-CN" kern="100" dirty="0">
                <a:effectLst>
                  <a:outerShdw blurRad="38100" dist="19050" dir="2700000" algn="tl" rotWithShape="0">
                    <a:schemeClr val="dk1">
                      <a:alpha val="40000"/>
                    </a:schemeClr>
                  </a:outerShdw>
                </a:effectLst>
                <a:cs typeface="Times New Roman" panose="02020603050405020304" charset="0"/>
              </a:rPr>
              <a:t>93</a:t>
            </a:r>
          </a:p>
          <a:p>
            <a:pPr marL="342900" indent="-342900" algn="just">
              <a:lnSpc>
                <a:spcPct val="150000"/>
              </a:lnSpc>
              <a:buFont typeface="Wingdings" panose="05000000000000000000" charset="0"/>
              <a:buChar char=""/>
            </a:pPr>
            <a:r>
              <a:rPr lang="zh-CN" altLang="en-US" b="1" kern="100" dirty="0">
                <a:solidFill>
                  <a:srgbClr val="975353"/>
                </a:solidFill>
                <a:effectLst>
                  <a:outerShdw blurRad="38100" dist="19050" dir="2700000" algn="tl" rotWithShape="0">
                    <a:schemeClr val="dk1">
                      <a:alpha val="40000"/>
                    </a:schemeClr>
                  </a:outerShdw>
                </a:effectLst>
                <a:cs typeface="Times New Roman" panose="02020603050405020304" charset="0"/>
              </a:rPr>
              <a:t>概率与统计：</a:t>
            </a:r>
            <a:r>
              <a:rPr lang="en-US" altLang="zh-CN" kern="100" dirty="0">
                <a:effectLst>
                  <a:outerShdw blurRad="38100" dist="19050" dir="2700000" algn="tl" rotWithShape="0">
                    <a:schemeClr val="dk1">
                      <a:alpha val="40000"/>
                    </a:schemeClr>
                  </a:outerShdw>
                </a:effectLst>
                <a:cs typeface="Times New Roman" panose="02020603050405020304" charset="0"/>
              </a:rPr>
              <a:t>99</a:t>
            </a:r>
          </a:p>
          <a:p>
            <a:pPr marL="342900" indent="-342900" algn="just">
              <a:lnSpc>
                <a:spcPct val="150000"/>
              </a:lnSpc>
              <a:buFont typeface="Wingdings" panose="05000000000000000000" charset="0"/>
              <a:buChar char=""/>
            </a:pPr>
            <a:r>
              <a:rPr lang="zh-CN" altLang="en-US" b="1" kern="100" dirty="0">
                <a:solidFill>
                  <a:srgbClr val="975353"/>
                </a:solidFill>
                <a:effectLst>
                  <a:outerShdw blurRad="38100" dist="19050" dir="2700000" algn="tl" rotWithShape="0">
                    <a:schemeClr val="dk1">
                      <a:alpha val="40000"/>
                    </a:schemeClr>
                  </a:outerShdw>
                </a:effectLst>
                <a:cs typeface="Times New Roman" panose="02020603050405020304" charset="0"/>
              </a:rPr>
              <a:t>线性代数：</a:t>
            </a:r>
            <a:r>
              <a:rPr lang="en-US" altLang="zh-CN" kern="100" dirty="0">
                <a:effectLst>
                  <a:outerShdw blurRad="38100" dist="19050" dir="2700000" algn="tl" rotWithShape="0">
                    <a:schemeClr val="dk1">
                      <a:alpha val="40000"/>
                    </a:schemeClr>
                  </a:outerShdw>
                </a:effectLst>
                <a:cs typeface="Times New Roman" panose="02020603050405020304" charset="0"/>
              </a:rPr>
              <a:t>94</a:t>
            </a:r>
          </a:p>
          <a:p>
            <a:pPr marL="342900" indent="-342900" algn="just">
              <a:lnSpc>
                <a:spcPct val="150000"/>
              </a:lnSpc>
              <a:buFont typeface="Wingdings" panose="05000000000000000000" charset="0"/>
              <a:buChar char=""/>
            </a:pPr>
            <a:r>
              <a:rPr lang="en-US" altLang="zh-CN" kern="100" dirty="0">
                <a:solidFill>
                  <a:srgbClr val="975353"/>
                </a:solidFill>
                <a:effectLst>
                  <a:outerShdw blurRad="38100" dist="19050" dir="2700000" algn="tl" rotWithShape="0">
                    <a:schemeClr val="dk1">
                      <a:alpha val="40000"/>
                    </a:schemeClr>
                  </a:outerShdw>
                </a:effectLst>
                <a:cs typeface="Times New Roman" panose="02020603050405020304" charset="0"/>
              </a:rPr>
              <a:t>……</a:t>
            </a:r>
          </a:p>
          <a:p>
            <a:pPr marL="342900" indent="-342900" algn="just">
              <a:lnSpc>
                <a:spcPct val="150000"/>
              </a:lnSpc>
              <a:buFont typeface="Wingdings" panose="05000000000000000000" charset="0"/>
              <a:buChar char=""/>
            </a:pPr>
            <a:endParaRPr lang="en-US" altLang="zh-CN" sz="2000" kern="100" dirty="0">
              <a:effectLst>
                <a:outerShdw blurRad="38100" dist="19050" dir="2700000" algn="tl" rotWithShape="0">
                  <a:schemeClr val="dk1">
                    <a:alpha val="40000"/>
                  </a:schemeClr>
                </a:outerShdw>
              </a:effectLst>
              <a:cs typeface="Times New Roman" panose="02020603050405020304" charset="0"/>
            </a:endParaRPr>
          </a:p>
          <a:p>
            <a:pPr algn="just">
              <a:lnSpc>
                <a:spcPct val="150000"/>
              </a:lnSpc>
            </a:pPr>
            <a:endParaRPr lang="en-US" altLang="zh-CN" sz="2000" kern="100" dirty="0">
              <a:effectLst>
                <a:outerShdw blurRad="38100" dist="19050" dir="2700000" algn="tl" rotWithShape="0">
                  <a:schemeClr val="dk1">
                    <a:alpha val="40000"/>
                  </a:schemeClr>
                </a:outerShdw>
              </a:effectLst>
              <a:cs typeface="Times New Roman" panose="02020603050405020304" charset="0"/>
            </a:endParaRPr>
          </a:p>
          <a:p>
            <a:pPr marL="342900" indent="-342900" algn="just" fontAlgn="auto">
              <a:lnSpc>
                <a:spcPct val="150000"/>
              </a:lnSpc>
              <a:buFont typeface="Wingdings" panose="05000000000000000000" charset="0"/>
              <a:buChar char=""/>
            </a:pPr>
            <a:endParaRPr lang="en-US" altLang="zh-CN" sz="2000" kern="100" dirty="0">
              <a:effectLst>
                <a:outerShdw blurRad="38100" dist="19050" dir="2700000" algn="tl" rotWithShape="0">
                  <a:schemeClr val="dk1">
                    <a:alpha val="40000"/>
                  </a:schemeClr>
                </a:outerShdw>
              </a:effectLst>
              <a:cs typeface="Times New Roman" panose="02020603050405020304" charset="0"/>
            </a:endParaRPr>
          </a:p>
          <a:p>
            <a:pPr marL="342900" indent="-342900" algn="just" fontAlgn="auto">
              <a:lnSpc>
                <a:spcPct val="150000"/>
              </a:lnSpc>
              <a:buFont typeface="Wingdings" panose="05000000000000000000" charset="0"/>
              <a:buChar char=""/>
            </a:pPr>
            <a:endParaRPr lang="zh-CN" altLang="zh-CN" sz="2000" kern="100" dirty="0">
              <a:solidFill>
                <a:schemeClr val="bg1"/>
              </a:solidFill>
              <a:effectLst>
                <a:outerShdw blurRad="38100" dist="19050" dir="2700000" algn="tl" rotWithShape="0">
                  <a:schemeClr val="dk1">
                    <a:alpha val="40000"/>
                  </a:schemeClr>
                </a:outerShdw>
              </a:effectLst>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 name="图片 2" descr="/Users/mac/Desktop/IMG_3433.jpgIMG_3433"/>
          <p:cNvPicPr/>
          <p:nvPr/>
        </p:nvPicPr>
        <p:blipFill>
          <a:blip r:embed="rId3"/>
          <a:srcRect l="11759"/>
          <a:stretch>
            <a:fillRect/>
          </a:stretch>
        </p:blipFill>
        <p:spPr>
          <a:xfrm>
            <a:off x="-1270" y="1447165"/>
            <a:ext cx="4865370" cy="3906520"/>
          </a:xfrm>
          <a:prstGeom prst="rect">
            <a:avLst/>
          </a:prstGeom>
        </p:spPr>
      </p:pic>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任意多边形 43"/>
          <p:cNvSpPr/>
          <p:nvPr/>
        </p:nvSpPr>
        <p:spPr>
          <a:xfrm rot="16200000">
            <a:off x="384225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a:off x="6723654" y="2988156"/>
            <a:ext cx="3993114" cy="960868"/>
            <a:chOff x="11487" y="7036"/>
            <a:chExt cx="3515" cy="430"/>
          </a:xfrm>
        </p:grpSpPr>
        <p:sp>
          <p:nvSpPr>
            <p:cNvPr id="72" name="矩形 71"/>
            <p:cNvSpPr/>
            <p:nvPr/>
          </p:nvSpPr>
          <p:spPr>
            <a:xfrm>
              <a:off x="11487" y="7036"/>
              <a:ext cx="836" cy="4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02</a:t>
              </a:r>
              <a:endParaRPr lang="zh-CN" altLang="en-US" sz="4400" b="1" dirty="0"/>
            </a:p>
          </p:txBody>
        </p:sp>
        <p:sp>
          <p:nvSpPr>
            <p:cNvPr id="73" name="矩形 72"/>
            <p:cNvSpPr/>
            <p:nvPr/>
          </p:nvSpPr>
          <p:spPr>
            <a:xfrm>
              <a:off x="12403" y="7067"/>
              <a:ext cx="2599" cy="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4400" b="1" dirty="0">
                  <a:solidFill>
                    <a:schemeClr val="accent1"/>
                  </a:solidFill>
                </a:rPr>
                <a:t>所 获 荣 誉</a:t>
              </a:r>
            </a:p>
          </p:txBody>
        </p:sp>
      </p:grpSp>
    </p:spTree>
    <p:extLst>
      <p:ext uri="{BB962C8B-B14F-4D97-AF65-F5344CB8AC3E}">
        <p14:creationId xmlns:p14="http://schemas.microsoft.com/office/powerpoint/2010/main" val="1782882591"/>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785D4BC-2DF4-30F5-B204-0B8510CA74C0}"/>
              </a:ext>
            </a:extLst>
          </p:cNvPr>
          <p:cNvSpPr txBox="1"/>
          <p:nvPr/>
        </p:nvSpPr>
        <p:spPr>
          <a:xfrm>
            <a:off x="989139" y="286837"/>
            <a:ext cx="2031325"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effectLst>
                  <a:outerShdw blurRad="38100" dist="19050" dir="2700000" algn="tl" rotWithShape="0">
                    <a:schemeClr val="dk1">
                      <a:alpha val="40000"/>
                    </a:schemeClr>
                  </a:outerShdw>
                </a:effectLst>
              </a:rPr>
              <a:t>基础学科竞赛</a:t>
            </a:r>
            <a:endParaRPr kumimoji="0" lang="zh-CN" altLang="en-US" sz="24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cs typeface="+mn-cs"/>
            </a:endParaRPr>
          </a:p>
        </p:txBody>
      </p:sp>
      <p:sp>
        <p:nvSpPr>
          <p:cNvPr id="4" name="object 30">
            <a:extLst>
              <a:ext uri="{FF2B5EF4-FFF2-40B4-BE49-F238E27FC236}">
                <a16:creationId xmlns:a16="http://schemas.microsoft.com/office/drawing/2014/main" id="{4E3B17C6-B2C1-1F15-BF09-2A4FE71A9A3C}"/>
              </a:ext>
            </a:extLst>
          </p:cNvPr>
          <p:cNvSpPr txBox="1"/>
          <p:nvPr/>
        </p:nvSpPr>
        <p:spPr>
          <a:xfrm>
            <a:off x="443698" y="4785582"/>
            <a:ext cx="3373656" cy="265883"/>
          </a:xfrm>
          <a:prstGeom prst="rect">
            <a:avLst/>
          </a:prstGeom>
          <a:solidFill>
            <a:schemeClr val="accent1">
              <a:lumMod val="75000"/>
            </a:schemeClr>
          </a:solidFill>
        </p:spPr>
        <p:txBody>
          <a:bodyPr vert="horz" wrap="square" lIns="0" tIns="19472" rIns="0" bIns="0" rtlCol="0">
            <a:spAutoFit/>
            <a:scene3d>
              <a:camera prst="orthographicFront"/>
              <a:lightRig rig="threePt" dir="t"/>
            </a:scene3d>
          </a:bodyPr>
          <a:lstStyle/>
          <a:p>
            <a:pPr marL="527685" marR="0" lvl="0" indent="0" defTabSz="914400" rtl="0" eaLnBrk="1" fontAlgn="auto" latinLnBrk="0" hangingPunct="1">
              <a:lnSpc>
                <a:spcPct val="100000"/>
              </a:lnSpc>
              <a:spcBef>
                <a:spcPts val="150"/>
              </a:spcBef>
              <a:spcAft>
                <a:spcPts val="0"/>
              </a:spcAft>
              <a:buClrTx/>
              <a:buSzTx/>
              <a:buFontTx/>
              <a:buNone/>
              <a:defRPr/>
            </a:pPr>
            <a:r>
              <a:rPr lang="zh-CN" altLang="en-US" sz="1600" b="1" dirty="0">
                <a:ln>
                  <a:noFill/>
                </a:ln>
                <a:solidFill>
                  <a:schemeClr val="bg1"/>
                </a:solidFill>
                <a:effectLst>
                  <a:outerShdw blurRad="38100" dist="19050" dir="2700000" algn="tl" rotWithShape="0">
                    <a:schemeClr val="dk1">
                      <a:alpha val="40000"/>
                    </a:schemeClr>
                  </a:outerShdw>
                </a:effectLst>
              </a:rPr>
              <a:t>全国大学生数学竞赛一等奖</a:t>
            </a:r>
            <a:endParaRPr kumimoji="0" lang="zh-CN" altLang="en-US" sz="1600" b="1" i="0" u="none" strike="noStrike" kern="1200" cap="none" spc="0" normalizeH="0" baseline="0" noProof="0" dirty="0">
              <a:solidFill>
                <a:schemeClr val="bg1"/>
              </a:solidFill>
              <a:effectLst>
                <a:outerShdw blurRad="38100" dist="19050" dir="2700000" algn="tl" rotWithShape="0">
                  <a:schemeClr val="dk1">
                    <a:alpha val="40000"/>
                  </a:schemeClr>
                </a:outerShdw>
              </a:effectLst>
              <a:uLnTx/>
              <a:uFillTx/>
            </a:endParaRPr>
          </a:p>
        </p:txBody>
      </p:sp>
      <p:sp>
        <p:nvSpPr>
          <p:cNvPr id="11" name="object 30">
            <a:extLst>
              <a:ext uri="{FF2B5EF4-FFF2-40B4-BE49-F238E27FC236}">
                <a16:creationId xmlns:a16="http://schemas.microsoft.com/office/drawing/2014/main" id="{FF82A839-7E09-C789-C35B-698AD1410056}"/>
              </a:ext>
            </a:extLst>
          </p:cNvPr>
          <p:cNvSpPr txBox="1"/>
          <p:nvPr/>
        </p:nvSpPr>
        <p:spPr>
          <a:xfrm>
            <a:off x="4305346" y="4785582"/>
            <a:ext cx="3373656" cy="265883"/>
          </a:xfrm>
          <a:prstGeom prst="rect">
            <a:avLst/>
          </a:prstGeom>
          <a:solidFill>
            <a:schemeClr val="accent1">
              <a:lumMod val="75000"/>
            </a:schemeClr>
          </a:solidFill>
        </p:spPr>
        <p:txBody>
          <a:bodyPr vert="horz" wrap="square" lIns="0" tIns="19472" rIns="0" bIns="0" rtlCol="0">
            <a:spAutoFit/>
            <a:scene3d>
              <a:camera prst="orthographicFront"/>
              <a:lightRig rig="threePt" dir="t"/>
            </a:scene3d>
          </a:bodyPr>
          <a:lstStyle/>
          <a:p>
            <a:pPr marL="527685" marR="0" lvl="0" indent="0" defTabSz="914400" rtl="0" eaLnBrk="1" fontAlgn="auto" latinLnBrk="0" hangingPunct="1">
              <a:lnSpc>
                <a:spcPct val="100000"/>
              </a:lnSpc>
              <a:spcBef>
                <a:spcPts val="150"/>
              </a:spcBef>
              <a:spcAft>
                <a:spcPts val="0"/>
              </a:spcAft>
              <a:buClrTx/>
              <a:buSzTx/>
              <a:buFontTx/>
              <a:buNone/>
              <a:defRPr/>
            </a:pPr>
            <a:r>
              <a:rPr kumimoji="0" lang="zh-CN" altLang="en-US" sz="1600" b="1" i="0" u="none" strike="noStrike" kern="1200" cap="none" spc="0" normalizeH="0" baseline="0" noProof="0" dirty="0">
                <a:solidFill>
                  <a:schemeClr val="bg1"/>
                </a:solidFill>
                <a:effectLst>
                  <a:outerShdw blurRad="38100" dist="19050" dir="2700000" algn="tl" rotWithShape="0">
                    <a:schemeClr val="dk1">
                      <a:alpha val="40000"/>
                    </a:schemeClr>
                  </a:outerShdw>
                </a:effectLst>
                <a:uLnTx/>
                <a:uFillTx/>
              </a:rPr>
              <a:t>江苏省高等数学竞赛二等奖</a:t>
            </a:r>
          </a:p>
        </p:txBody>
      </p:sp>
      <p:sp>
        <p:nvSpPr>
          <p:cNvPr id="12" name="object 30">
            <a:extLst>
              <a:ext uri="{FF2B5EF4-FFF2-40B4-BE49-F238E27FC236}">
                <a16:creationId xmlns:a16="http://schemas.microsoft.com/office/drawing/2014/main" id="{CFF54BB5-5B03-97CF-A53B-DE9946FE9726}"/>
              </a:ext>
            </a:extLst>
          </p:cNvPr>
          <p:cNvSpPr txBox="1"/>
          <p:nvPr/>
        </p:nvSpPr>
        <p:spPr>
          <a:xfrm>
            <a:off x="8166993" y="4785581"/>
            <a:ext cx="3487023" cy="265883"/>
          </a:xfrm>
          <a:prstGeom prst="rect">
            <a:avLst/>
          </a:prstGeom>
          <a:solidFill>
            <a:schemeClr val="accent1">
              <a:lumMod val="75000"/>
            </a:schemeClr>
          </a:solidFill>
        </p:spPr>
        <p:txBody>
          <a:bodyPr vert="horz" wrap="square" lIns="0" tIns="19472" rIns="0" bIns="0" rtlCol="0">
            <a:spAutoFit/>
            <a:scene3d>
              <a:camera prst="orthographicFront"/>
              <a:lightRig rig="threePt" dir="t"/>
            </a:scene3d>
          </a:bodyPr>
          <a:lstStyle/>
          <a:p>
            <a:pPr marL="527685" marR="0" lvl="0" indent="0" defTabSz="914400" rtl="0" eaLnBrk="1" fontAlgn="auto" latinLnBrk="0" hangingPunct="1">
              <a:lnSpc>
                <a:spcPct val="100000"/>
              </a:lnSpc>
              <a:spcBef>
                <a:spcPts val="150"/>
              </a:spcBef>
              <a:spcAft>
                <a:spcPts val="0"/>
              </a:spcAft>
              <a:buClrTx/>
              <a:buSzTx/>
              <a:buFontTx/>
              <a:buNone/>
              <a:defRPr/>
            </a:pPr>
            <a:r>
              <a:rPr kumimoji="0" lang="zh-CN" altLang="en-US" sz="1600" b="1" i="0" u="none" strike="noStrike" kern="1200" cap="none" spc="0" normalizeH="0" baseline="0" noProof="0" dirty="0">
                <a:solidFill>
                  <a:schemeClr val="bg1"/>
                </a:solidFill>
                <a:effectLst>
                  <a:outerShdw blurRad="38100" dist="19050" dir="2700000" algn="tl" rotWithShape="0">
                    <a:schemeClr val="dk1">
                      <a:alpha val="40000"/>
                    </a:schemeClr>
                  </a:outerShdw>
                </a:effectLst>
                <a:uLnTx/>
                <a:uFillTx/>
              </a:rPr>
              <a:t>    南理工高数竞赛三等奖</a:t>
            </a:r>
          </a:p>
        </p:txBody>
      </p:sp>
      <p:pic>
        <p:nvPicPr>
          <p:cNvPr id="6" name="图片 5">
            <a:extLst>
              <a:ext uri="{FF2B5EF4-FFF2-40B4-BE49-F238E27FC236}">
                <a16:creationId xmlns:a16="http://schemas.microsoft.com/office/drawing/2014/main" id="{2937FD59-4610-5168-4935-EC496A040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008" y="1461154"/>
            <a:ext cx="2203942" cy="3044859"/>
          </a:xfrm>
          <a:prstGeom prst="rect">
            <a:avLst/>
          </a:prstGeom>
        </p:spPr>
      </p:pic>
      <p:pic>
        <p:nvPicPr>
          <p:cNvPr id="8" name="图片 7">
            <a:extLst>
              <a:ext uri="{FF2B5EF4-FFF2-40B4-BE49-F238E27FC236}">
                <a16:creationId xmlns:a16="http://schemas.microsoft.com/office/drawing/2014/main" id="{5003BC5A-7231-3CA0-A5B5-BABD41EED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0203" y="1461154"/>
            <a:ext cx="2203942" cy="3044859"/>
          </a:xfrm>
          <a:prstGeom prst="rect">
            <a:avLst/>
          </a:prstGeom>
        </p:spPr>
      </p:pic>
      <p:pic>
        <p:nvPicPr>
          <p:cNvPr id="9" name="图片 8">
            <a:extLst>
              <a:ext uri="{FF2B5EF4-FFF2-40B4-BE49-F238E27FC236}">
                <a16:creationId xmlns:a16="http://schemas.microsoft.com/office/drawing/2014/main" id="{592A8CB4-A1EF-ED8D-EADC-C639D2779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8533" y="1461154"/>
            <a:ext cx="2203942" cy="3044859"/>
          </a:xfrm>
          <a:prstGeom prst="rect">
            <a:avLst/>
          </a:prstGeom>
        </p:spPr>
      </p:pic>
    </p:spTree>
    <p:extLst>
      <p:ext uri="{BB962C8B-B14F-4D97-AF65-F5344CB8AC3E}">
        <p14:creationId xmlns:p14="http://schemas.microsoft.com/office/powerpoint/2010/main" val="2082146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785D4BC-2DF4-30F5-B204-0B8510CA74C0}"/>
              </a:ext>
            </a:extLst>
          </p:cNvPr>
          <p:cNvSpPr txBox="1"/>
          <p:nvPr/>
        </p:nvSpPr>
        <p:spPr>
          <a:xfrm>
            <a:off x="989139" y="286837"/>
            <a:ext cx="2031325"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latin typeface="微软雅黑"/>
                <a:ea typeface="微软雅黑" panose="020B0503020204020204" pitchFamily="34" charset="-122"/>
                <a:cs typeface="+mn-cs"/>
              </a:rPr>
              <a:t>数学建模竞赛</a:t>
            </a:r>
          </a:p>
        </p:txBody>
      </p:sp>
      <p:sp>
        <p:nvSpPr>
          <p:cNvPr id="4" name="object 30">
            <a:extLst>
              <a:ext uri="{FF2B5EF4-FFF2-40B4-BE49-F238E27FC236}">
                <a16:creationId xmlns:a16="http://schemas.microsoft.com/office/drawing/2014/main" id="{4E3B17C6-B2C1-1F15-BF09-2A4FE71A9A3C}"/>
              </a:ext>
            </a:extLst>
          </p:cNvPr>
          <p:cNvSpPr txBox="1"/>
          <p:nvPr/>
        </p:nvSpPr>
        <p:spPr>
          <a:xfrm>
            <a:off x="443698" y="4785582"/>
            <a:ext cx="3373656" cy="265883"/>
          </a:xfrm>
          <a:prstGeom prst="rect">
            <a:avLst/>
          </a:prstGeom>
          <a:solidFill>
            <a:schemeClr val="accent1">
              <a:lumMod val="75000"/>
            </a:schemeClr>
          </a:solidFill>
        </p:spPr>
        <p:txBody>
          <a:bodyPr vert="horz" wrap="square" lIns="0" tIns="19472" rIns="0" bIns="0" rtlCol="0">
            <a:spAutoFit/>
            <a:scene3d>
              <a:camera prst="orthographicFront"/>
              <a:lightRig rig="threePt" dir="t"/>
            </a:scene3d>
          </a:bodyPr>
          <a:lstStyle/>
          <a:p>
            <a:pPr marL="527685" marR="0" lvl="0" indent="0" algn="l" defTabSz="914400" rtl="0" eaLnBrk="1" fontAlgn="auto" latinLnBrk="0" hangingPunct="1">
              <a:lnSpc>
                <a:spcPct val="100000"/>
              </a:lnSpc>
              <a:spcBef>
                <a:spcPts val="150"/>
              </a:spcBef>
              <a:spcAft>
                <a:spcPts val="0"/>
              </a:spcAft>
              <a:buClrTx/>
              <a:buSzTx/>
              <a:buFontTx/>
              <a:buNone/>
              <a:tabLst/>
              <a:defRPr/>
            </a:pPr>
            <a:r>
              <a:rPr lang="zh-CN" altLang="en-US" sz="1600" b="1" dirty="0">
                <a:solidFill>
                  <a:prstClr val="white"/>
                </a:solidFill>
                <a:effectLst>
                  <a:outerShdw blurRad="38100" dist="19050" dir="2700000" algn="tl" rotWithShape="0">
                    <a:prstClr val="black">
                      <a:alpha val="40000"/>
                    </a:prstClr>
                  </a:outerShdw>
                </a:effectLst>
                <a:latin typeface="微软雅黑"/>
                <a:ea typeface="微软雅黑" panose="020B0503020204020204" pitchFamily="34" charset="-122"/>
              </a:rPr>
              <a:t>南理工“科技园杯”</a:t>
            </a:r>
            <a:r>
              <a:rPr kumimoji="0" lang="zh-CN" altLang="en-US" sz="1600" b="1" i="0" u="none" strike="noStrike" kern="120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a:ea typeface="微软雅黑" panose="020B0503020204020204" pitchFamily="34" charset="-122"/>
                <a:cs typeface="+mn-cs"/>
              </a:rPr>
              <a:t>二等奖</a:t>
            </a:r>
          </a:p>
        </p:txBody>
      </p:sp>
      <p:sp>
        <p:nvSpPr>
          <p:cNvPr id="11" name="object 30">
            <a:extLst>
              <a:ext uri="{FF2B5EF4-FFF2-40B4-BE49-F238E27FC236}">
                <a16:creationId xmlns:a16="http://schemas.microsoft.com/office/drawing/2014/main" id="{FF82A839-7E09-C789-C35B-698AD1410056}"/>
              </a:ext>
            </a:extLst>
          </p:cNvPr>
          <p:cNvSpPr txBox="1"/>
          <p:nvPr/>
        </p:nvSpPr>
        <p:spPr>
          <a:xfrm>
            <a:off x="4305346" y="4785583"/>
            <a:ext cx="3487022" cy="265882"/>
          </a:xfrm>
          <a:prstGeom prst="rect">
            <a:avLst/>
          </a:prstGeom>
          <a:solidFill>
            <a:schemeClr val="accent1">
              <a:lumMod val="75000"/>
            </a:schemeClr>
          </a:solidFill>
        </p:spPr>
        <p:txBody>
          <a:bodyPr vert="horz" wrap="square" lIns="0" tIns="19472" rIns="0" bIns="0" rtlCol="0">
            <a:spAutoFit/>
            <a:scene3d>
              <a:camera prst="orthographicFront"/>
              <a:lightRig rig="threePt" dir="t"/>
            </a:scene3d>
          </a:bodyPr>
          <a:lstStyle/>
          <a:p>
            <a:pPr marL="527685" marR="0" lvl="0" indent="0" algn="l" defTabSz="914400" rtl="0" eaLnBrk="1" fontAlgn="auto" latinLnBrk="0" hangingPunct="1">
              <a:lnSpc>
                <a:spcPct val="100000"/>
              </a:lnSpc>
              <a:spcBef>
                <a:spcPts val="15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a:ea typeface="微软雅黑" panose="020B0503020204020204" pitchFamily="34" charset="-122"/>
                <a:cs typeface="+mn-cs"/>
              </a:rPr>
              <a:t>  五一数学建模竞赛三等奖</a:t>
            </a:r>
          </a:p>
        </p:txBody>
      </p:sp>
      <p:sp>
        <p:nvSpPr>
          <p:cNvPr id="12" name="object 30">
            <a:extLst>
              <a:ext uri="{FF2B5EF4-FFF2-40B4-BE49-F238E27FC236}">
                <a16:creationId xmlns:a16="http://schemas.microsoft.com/office/drawing/2014/main" id="{CFF54BB5-5B03-97CF-A53B-DE9946FE9726}"/>
              </a:ext>
            </a:extLst>
          </p:cNvPr>
          <p:cNvSpPr txBox="1"/>
          <p:nvPr/>
        </p:nvSpPr>
        <p:spPr>
          <a:xfrm>
            <a:off x="8166993" y="4785581"/>
            <a:ext cx="3487023" cy="265883"/>
          </a:xfrm>
          <a:prstGeom prst="rect">
            <a:avLst/>
          </a:prstGeom>
          <a:solidFill>
            <a:schemeClr val="accent1">
              <a:lumMod val="75000"/>
            </a:schemeClr>
          </a:solidFill>
        </p:spPr>
        <p:txBody>
          <a:bodyPr vert="horz" wrap="square" lIns="0" tIns="19472" rIns="0" bIns="0" rtlCol="0">
            <a:spAutoFit/>
            <a:scene3d>
              <a:camera prst="orthographicFront"/>
              <a:lightRig rig="threePt" dir="t"/>
            </a:scene3d>
          </a:bodyPr>
          <a:lstStyle/>
          <a:p>
            <a:pPr marL="527685" marR="0" lvl="0" indent="0" algn="l" defTabSz="914400" rtl="0" eaLnBrk="1" fontAlgn="auto" latinLnBrk="0" hangingPunct="1">
              <a:lnSpc>
                <a:spcPct val="100000"/>
              </a:lnSpc>
              <a:spcBef>
                <a:spcPts val="15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a:ea typeface="微软雅黑" panose="020B0503020204020204" pitchFamily="34" charset="-122"/>
                <a:cs typeface="+mn-cs"/>
              </a:rPr>
              <a:t> </a:t>
            </a:r>
            <a:r>
              <a:rPr kumimoji="0" lang="zh-CN" altLang="en-US" sz="1600" b="1" i="0" u="none" strike="noStrike" kern="120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a:ea typeface="微软雅黑" panose="020B0503020204020204" pitchFamily="34" charset="-122"/>
                <a:cs typeface="+mn-cs"/>
              </a:rPr>
              <a:t>亚太数学建模竞赛二等奖</a:t>
            </a:r>
          </a:p>
        </p:txBody>
      </p:sp>
      <p:pic>
        <p:nvPicPr>
          <p:cNvPr id="3" name="图片 2">
            <a:extLst>
              <a:ext uri="{FF2B5EF4-FFF2-40B4-BE49-F238E27FC236}">
                <a16:creationId xmlns:a16="http://schemas.microsoft.com/office/drawing/2014/main" id="{B09966F5-D625-BA5E-45EC-0CD8F6C2D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008" y="1461154"/>
            <a:ext cx="2203942" cy="3044859"/>
          </a:xfrm>
          <a:prstGeom prst="rect">
            <a:avLst/>
          </a:prstGeom>
        </p:spPr>
      </p:pic>
      <p:pic>
        <p:nvPicPr>
          <p:cNvPr id="5" name="图片 4">
            <a:extLst>
              <a:ext uri="{FF2B5EF4-FFF2-40B4-BE49-F238E27FC236}">
                <a16:creationId xmlns:a16="http://schemas.microsoft.com/office/drawing/2014/main" id="{5B78DE51-F13A-4C4B-0382-33FF5CC32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814" y="1613552"/>
            <a:ext cx="2203942" cy="3044859"/>
          </a:xfrm>
          <a:prstGeom prst="rect">
            <a:avLst/>
          </a:prstGeom>
        </p:spPr>
      </p:pic>
      <p:pic>
        <p:nvPicPr>
          <p:cNvPr id="7" name="图片 6">
            <a:extLst>
              <a:ext uri="{FF2B5EF4-FFF2-40B4-BE49-F238E27FC236}">
                <a16:creationId xmlns:a16="http://schemas.microsoft.com/office/drawing/2014/main" id="{1EB12EC6-1BC8-14FA-B0D6-79FBC9FCC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4029" y="1613553"/>
            <a:ext cx="2203942" cy="3044859"/>
          </a:xfrm>
          <a:prstGeom prst="rect">
            <a:avLst/>
          </a:prstGeom>
        </p:spPr>
      </p:pic>
    </p:spTree>
    <p:extLst>
      <p:ext uri="{BB962C8B-B14F-4D97-AF65-F5344CB8AC3E}">
        <p14:creationId xmlns:p14="http://schemas.microsoft.com/office/powerpoint/2010/main" val="13918715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8"/>
</p:tagLst>
</file>

<file path=ppt/theme/theme1.xml><?xml version="1.0" encoding="utf-8"?>
<a:theme xmlns:a="http://schemas.openxmlformats.org/drawingml/2006/main" name="Office Theme">
  <a:themeElements>
    <a:clrScheme name="自定义 188">
      <a:dk1>
        <a:sysClr val="windowText" lastClr="000000"/>
      </a:dk1>
      <a:lt1>
        <a:sysClr val="window" lastClr="FFFFFF"/>
      </a:lt1>
      <a:dk2>
        <a:srgbClr val="44546A"/>
      </a:dk2>
      <a:lt2>
        <a:srgbClr val="E7E6E6"/>
      </a:lt2>
      <a:accent1>
        <a:srgbClr val="6B0A0A"/>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微软雅黑"/>
        <a:font script="Hebr" typeface="微软雅黑"/>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微软雅黑"/>
        <a:font script="Hebr" typeface="微软雅黑"/>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微软雅黑"/>
        <a:font script="Hebr" typeface="微软雅黑"/>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ajorFont>
      <a:minorFont>
        <a:latin typeface="微软雅黑"/>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251</TotalTime>
  <Words>856</Words>
  <Application>Microsoft Office PowerPoint</Application>
  <PresentationFormat>宽屏</PresentationFormat>
  <Paragraphs>113</Paragraphs>
  <Slides>21</Slides>
  <Notes>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宋体</vt:lpstr>
      <vt:lpstr>微软雅黑</vt:lpstr>
      <vt:lpstr>Wingdings</vt:lpstr>
      <vt:lpstr>魏碑-简</vt:lpstr>
      <vt:lpstr>Times New Roman</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peaterq</dc:creator>
  <cp:lastModifiedBy>孙 傲歆</cp:lastModifiedBy>
  <cp:revision>139</cp:revision>
  <dcterms:created xsi:type="dcterms:W3CDTF">2022-04-10T14:37:00Z</dcterms:created>
  <dcterms:modified xsi:type="dcterms:W3CDTF">2022-09-30T10:08:16Z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210C324FB50946A5AB5F8D5225B909A7</vt:lpwstr>
  </property>
</Properties>
</file>